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7" r:id="rId4"/>
    <p:sldMasterId id="214748370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5143500" cx="9144000"/>
  <p:notesSz cx="6858000" cy="9144000"/>
  <p:embeddedFontLst>
    <p:embeddedFont>
      <p:font typeface="Instrument Sans Medium"/>
      <p:regular r:id="rId23"/>
      <p:bold r:id="rId24"/>
      <p:italic r:id="rId25"/>
      <p:boldItalic r:id="rId26"/>
    </p:embeddedFont>
    <p:embeddedFont>
      <p:font typeface="Instrument Sans SemiBold"/>
      <p:regular r:id="rId27"/>
      <p:bold r:id="rId28"/>
      <p:italic r:id="rId29"/>
      <p:boldItalic r:id="rId30"/>
    </p:embeddedFont>
    <p:embeddedFont>
      <p:font typeface="Outfit"/>
      <p:regular r:id="rId31"/>
      <p:bold r:id="rId32"/>
    </p:embeddedFont>
    <p:embeddedFont>
      <p:font typeface="Instrument Sans"/>
      <p:regular r:id="rId33"/>
      <p:bold r:id="rId34"/>
      <p:italic r:id="rId35"/>
      <p:boldItalic r:id="rId36"/>
    </p:embeddedFont>
    <p:embeddedFont>
      <p:font typeface="Outfit SemiBold"/>
      <p:regular r:id="rId37"/>
      <p:bold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utfit-regular.fntdata"/><Relationship Id="rId30" Type="http://schemas.openxmlformats.org/officeDocument/2006/relationships/font" Target="fonts/InstrumentSansSemiBold-boldItalic.fntdata"/><Relationship Id="rId33" Type="http://schemas.openxmlformats.org/officeDocument/2006/relationships/font" Target="fonts/InstrumentSans-regular.fntdata"/><Relationship Id="rId32" Type="http://schemas.openxmlformats.org/officeDocument/2006/relationships/font" Target="fonts/Outfit-bold.fntdata"/><Relationship Id="rId35" Type="http://schemas.openxmlformats.org/officeDocument/2006/relationships/font" Target="fonts/InstrumentSans-italic.fntdata"/><Relationship Id="rId34" Type="http://schemas.openxmlformats.org/officeDocument/2006/relationships/font" Target="fonts/InstrumentSans-bold.fntdata"/><Relationship Id="rId37" Type="http://schemas.openxmlformats.org/officeDocument/2006/relationships/font" Target="fonts/OutfitSemiBold-regular.fntdata"/><Relationship Id="rId36" Type="http://schemas.openxmlformats.org/officeDocument/2006/relationships/font" Target="fonts/InstrumentSans-boldItalic.fntdata"/><Relationship Id="rId38" Type="http://schemas.openxmlformats.org/officeDocument/2006/relationships/font" Target="fonts/OutfitSemiBold-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InstrumentSansMedium-bold.fntdata"/><Relationship Id="rId23" Type="http://schemas.openxmlformats.org/officeDocument/2006/relationships/font" Target="fonts/InstrumentSansMedium-regular.fntdata"/><Relationship Id="rId26" Type="http://schemas.openxmlformats.org/officeDocument/2006/relationships/font" Target="fonts/InstrumentSansMedium-boldItalic.fntdata"/><Relationship Id="rId25" Type="http://schemas.openxmlformats.org/officeDocument/2006/relationships/font" Target="fonts/InstrumentSansMedium-italic.fntdata"/><Relationship Id="rId28" Type="http://schemas.openxmlformats.org/officeDocument/2006/relationships/font" Target="fonts/InstrumentSansSemiBold-bold.fntdata"/><Relationship Id="rId27" Type="http://schemas.openxmlformats.org/officeDocument/2006/relationships/font" Target="fonts/InstrumentSansSemiBold-regular.fntdata"/><Relationship Id="rId29" Type="http://schemas.openxmlformats.org/officeDocument/2006/relationships/font" Target="fonts/InstrumentSansSemi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87f880873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87f88087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87f880873e_0_1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387f880873e_0_1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87f880873e_0_1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87f880873e_0_1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87f880873e_0_2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387f880873e_0_2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387f880873e_0_1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387f880873e_0_1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Add in </a:t>
            </a:r>
            <a:r>
              <a:rPr lang="en"/>
              <a:t>details</a:t>
            </a:r>
            <a:r>
              <a:rPr lang="en"/>
              <a:t> about the questions we asked and why those </a:t>
            </a:r>
            <a:r>
              <a:rPr lang="en"/>
              <a:t>questions</a:t>
            </a:r>
            <a:r>
              <a:rPr lang="en"/>
              <a:t> </a:t>
            </a:r>
            <a:endParaRPr/>
          </a:p>
          <a:p>
            <a:pPr indent="-298450" lvl="0" marL="457200" rtl="0" algn="l">
              <a:spcBef>
                <a:spcPts val="0"/>
              </a:spcBef>
              <a:spcAft>
                <a:spcPts val="0"/>
              </a:spcAft>
              <a:buSzPts val="1100"/>
              <a:buChar char="-"/>
            </a:pPr>
            <a:r>
              <a:rPr lang="en"/>
              <a:t>Kind of questions we wanted to ask: </a:t>
            </a:r>
            <a:endParaRPr/>
          </a:p>
          <a:p>
            <a:pPr indent="-298450" lvl="1" marL="914400" rtl="0" algn="l">
              <a:spcBef>
                <a:spcPts val="0"/>
              </a:spcBef>
              <a:spcAft>
                <a:spcPts val="0"/>
              </a:spcAft>
              <a:buSzPts val="1100"/>
              <a:buChar char="-"/>
            </a:pPr>
            <a:r>
              <a:rPr lang="en"/>
              <a:t>How and why did they come this story? Why not online</a:t>
            </a:r>
            <a:endParaRPr/>
          </a:p>
          <a:p>
            <a:pPr indent="-298450" lvl="1" marL="914400" rtl="0" algn="l">
              <a:spcBef>
                <a:spcPts val="0"/>
              </a:spcBef>
              <a:spcAft>
                <a:spcPts val="0"/>
              </a:spcAft>
              <a:buSzPts val="1100"/>
              <a:buChar char="-"/>
            </a:pPr>
            <a:r>
              <a:rPr lang="en"/>
              <a:t>Stories about times they were frustrated / enjoyed the shopping experience </a:t>
            </a:r>
            <a:endParaRPr/>
          </a:p>
          <a:p>
            <a:pPr indent="-298450" lvl="1" marL="914400" rtl="0" algn="l">
              <a:spcBef>
                <a:spcPts val="0"/>
              </a:spcBef>
              <a:spcAft>
                <a:spcPts val="0"/>
              </a:spcAft>
              <a:buSzPts val="1100"/>
              <a:buChar char="-"/>
            </a:pPr>
            <a:r>
              <a:rPr lang="en"/>
              <a:t>What prompted you to make your shopping list? Do you forget </a:t>
            </a:r>
            <a:r>
              <a:rPr lang="en"/>
              <a:t>anything</a:t>
            </a:r>
            <a:r>
              <a:rPr lang="en"/>
              <a:t>, leave </a:t>
            </a:r>
            <a:r>
              <a:rPr lang="en"/>
              <a:t>anything</a:t>
            </a:r>
            <a:r>
              <a:rPr lang="en"/>
              <a:t> out? </a:t>
            </a:r>
            <a:endParaRPr/>
          </a:p>
          <a:p>
            <a:pPr indent="-298450" lvl="1" marL="914400" rtl="0" algn="l">
              <a:spcBef>
                <a:spcPts val="0"/>
              </a:spcBef>
              <a:spcAft>
                <a:spcPts val="0"/>
              </a:spcAft>
              <a:buSzPts val="1100"/>
              <a:buChar char="-"/>
            </a:pPr>
            <a:r>
              <a:rPr lang="en"/>
              <a:t>How did you learn how to shop? What tips did you pick up 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87f880873e_0_2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387f880873e_0_2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We met with “Candace” at Target on Monday morning. She’s a teacher from the Fresno who is visiting Palo Alto because her husband is in the hospital. While not from the area, she came to this target to shop for clothes and her classroom back home. </a:t>
            </a:r>
            <a:endParaRPr/>
          </a:p>
          <a:p>
            <a:pPr indent="-298450" lvl="0" marL="457200" rtl="0" algn="l">
              <a:spcBef>
                <a:spcPts val="0"/>
              </a:spcBef>
              <a:spcAft>
                <a:spcPts val="0"/>
              </a:spcAft>
              <a:buSzPts val="1100"/>
              <a:buChar char="●"/>
            </a:pPr>
            <a:r>
              <a:rPr lang="en"/>
              <a:t>As we talked with Candace, we immediately learned that she was an experienced shopper, eventually proclaiming herself a “professional shopper” who prides herself on saving every dollar possible</a:t>
            </a:r>
            <a:endParaRPr/>
          </a:p>
          <a:p>
            <a:pPr indent="-298450" lvl="0" marL="457200" rtl="0" algn="l">
              <a:spcBef>
                <a:spcPts val="0"/>
              </a:spcBef>
              <a:spcAft>
                <a:spcPts val="0"/>
              </a:spcAft>
              <a:buSzPts val="1100"/>
              <a:buChar char="●"/>
            </a:pPr>
            <a:r>
              <a:rPr lang="en"/>
              <a:t>She does this by buying items in bulk as much as possible, keeping a mental schedule for when </a:t>
            </a:r>
            <a:r>
              <a:rPr lang="en"/>
              <a:t>potential</a:t>
            </a:r>
            <a:r>
              <a:rPr lang="en"/>
              <a:t> clearance sales will be available, and taking advantage of coupons and </a:t>
            </a:r>
            <a:r>
              <a:rPr lang="en"/>
              <a:t>loyalty programs</a:t>
            </a:r>
            <a:endParaRPr/>
          </a:p>
          <a:p>
            <a:pPr indent="-298450" lvl="0" marL="457200" rtl="0" algn="l">
              <a:spcBef>
                <a:spcPts val="0"/>
              </a:spcBef>
              <a:spcAft>
                <a:spcPts val="0"/>
              </a:spcAft>
              <a:buSzPts val="1100"/>
              <a:buChar char="●"/>
            </a:pPr>
            <a:r>
              <a:rPr lang="en"/>
              <a:t>She will usually shop at big box stores but is morally conflicted by it because she considers big box stores unethical but “her dollar goes further here than local stores”.</a:t>
            </a:r>
            <a:endParaRPr/>
          </a:p>
          <a:p>
            <a:pPr indent="-298450" lvl="0" marL="457200" rtl="0" algn="l">
              <a:spcBef>
                <a:spcPts val="0"/>
              </a:spcBef>
              <a:spcAft>
                <a:spcPts val="0"/>
              </a:spcAft>
              <a:buSzPts val="1100"/>
              <a:buChar char="●"/>
            </a:pPr>
            <a:r>
              <a:rPr lang="en"/>
              <a:t>As mentioned, she is a teacher who often shops for her classroom out of her own pocket. This is because the schools have to order from a set list of distributors where goods are more expensive, for example the school would have to pay $3.50 for notebooks whereas she only has to pay $50</a:t>
            </a:r>
            <a:endParaRPr/>
          </a:p>
          <a:p>
            <a:pPr indent="-298450" lvl="1" marL="914400" rtl="0" algn="l">
              <a:spcBef>
                <a:spcPts val="0"/>
              </a:spcBef>
              <a:spcAft>
                <a:spcPts val="0"/>
              </a:spcAft>
              <a:buSzPts val="1100"/>
              <a:buChar char="○"/>
            </a:pPr>
            <a:r>
              <a:rPr lang="en"/>
              <a:t>She also mentioned that she will shop for other teachers or her friends</a:t>
            </a:r>
            <a:endParaRPr/>
          </a:p>
          <a:p>
            <a:pPr indent="-298450" lvl="0" marL="457200" rtl="0" algn="l">
              <a:spcBef>
                <a:spcPts val="0"/>
              </a:spcBef>
              <a:spcAft>
                <a:spcPts val="0"/>
              </a:spcAft>
              <a:buSzPts val="1100"/>
              <a:buChar char="●"/>
            </a:pPr>
            <a:r>
              <a:rPr lang="en"/>
              <a:t>She is an experienced deal hunter who will go out of her way to find a good deal. She mentioned that she one time bought a pack of 30 glue sticks for her class for $5 at a thrift store when it cost almost $30 for one at staples</a:t>
            </a:r>
            <a:endParaRPr/>
          </a:p>
          <a:p>
            <a:pPr indent="-298450" lvl="0" marL="457200" rtl="0" algn="l">
              <a:spcBef>
                <a:spcPts val="0"/>
              </a:spcBef>
              <a:spcAft>
                <a:spcPts val="0"/>
              </a:spcAft>
              <a:buSzPts val="1100"/>
              <a:buChar char="●"/>
            </a:pPr>
            <a:r>
              <a:rPr lang="en"/>
              <a:t>She looks to buy items in bulk as often as possible but when we asked why she doesn’t shop at places like Costco, she said that even despite getting extra rewards because her husband works for costco, costco has limit availability and often doesn’t have what she needs</a:t>
            </a:r>
            <a:endParaRPr/>
          </a:p>
          <a:p>
            <a:pPr indent="-298450" lvl="0" marL="457200" rtl="0" algn="l">
              <a:spcBef>
                <a:spcPts val="0"/>
              </a:spcBef>
              <a:spcAft>
                <a:spcPts val="0"/>
              </a:spcAft>
              <a:buSzPts val="1100"/>
              <a:buChar char="●"/>
            </a:pPr>
            <a:r>
              <a:rPr lang="en"/>
              <a:t>It became pretty clear of the course of the interview that she gets an emotional response from saving money while shopping and takes pride in skills as a shopper</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87f880873e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87f880873e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87f880873e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387f880873e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87f880873e_0_2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87f880873e_0_2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87f880873e_0_2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387f880873e_0_2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Sees the deals at other stores, but knows its cheaper at Walmart </a:t>
            </a:r>
            <a:endParaRPr/>
          </a:p>
          <a:p>
            <a:pPr indent="-298450" lvl="0" marL="457200" rtl="0" algn="l">
              <a:spcBef>
                <a:spcPts val="0"/>
              </a:spcBef>
              <a:spcAft>
                <a:spcPts val="0"/>
              </a:spcAft>
              <a:buSzPts val="1100"/>
              <a:buChar char="-"/>
            </a:pPr>
            <a:r>
              <a:rPr lang="en"/>
              <a:t>Knows what stores are cheaper </a:t>
            </a:r>
            <a:endParaRPr/>
          </a:p>
          <a:p>
            <a:pPr indent="-298450" lvl="0" marL="457200" rtl="0" algn="l">
              <a:spcBef>
                <a:spcPts val="0"/>
              </a:spcBef>
              <a:spcAft>
                <a:spcPts val="0"/>
              </a:spcAft>
              <a:buSzPts val="1100"/>
              <a:buChar char="-"/>
            </a:pPr>
            <a:r>
              <a:rPr lang="en"/>
              <a:t>Say quotes out loud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387f880873e_0_2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387f880873e_0_2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Walk to different store if its cheaper</a:t>
            </a:r>
            <a:endParaRPr/>
          </a:p>
          <a:p>
            <a:pPr indent="-298450" lvl="0" marL="457200" rtl="0" algn="l">
              <a:spcBef>
                <a:spcPts val="0"/>
              </a:spcBef>
              <a:spcAft>
                <a:spcPts val="0"/>
              </a:spcAft>
              <a:buSzPts val="1100"/>
              <a:buChar char="-"/>
            </a:pPr>
            <a:r>
              <a:rPr lang="en"/>
              <a:t>Buys stuff for his whole family based on his mothers suggestions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87f880873e_0_25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387f880873e_0_2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Doesnt like online because he </a:t>
            </a:r>
            <a:r>
              <a:rPr lang="en"/>
              <a:t>doesn't</a:t>
            </a:r>
            <a:r>
              <a:rPr lang="en"/>
              <a:t> trust online or forgets something</a:t>
            </a:r>
            <a:endParaRPr/>
          </a:p>
          <a:p>
            <a:pPr indent="-298450" lvl="0" marL="457200" rtl="0" algn="l">
              <a:spcBef>
                <a:spcPts val="0"/>
              </a:spcBef>
              <a:spcAft>
                <a:spcPts val="0"/>
              </a:spcAft>
              <a:buSzPts val="1100"/>
              <a:buChar char="-"/>
            </a:pPr>
            <a:r>
              <a:rPr lang="en"/>
              <a:t>Prioritizes / thinks saving money is more important than time </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87f880873e_0_2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387f880873e_0_2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Similar feels that online stores are </a:t>
            </a:r>
            <a:r>
              <a:rPr lang="en"/>
              <a:t>artificial</a:t>
            </a:r>
            <a:r>
              <a:rPr lang="en"/>
              <a:t> / inhuman </a:t>
            </a:r>
            <a:endParaRPr/>
          </a:p>
          <a:p>
            <a:pPr indent="-298450" lvl="0" marL="457200" rtl="0" algn="l">
              <a:spcBef>
                <a:spcPts val="0"/>
              </a:spcBef>
              <a:spcAft>
                <a:spcPts val="0"/>
              </a:spcAft>
              <a:buSzPts val="1100"/>
              <a:buChar char="-"/>
            </a:pPr>
            <a:r>
              <a:rPr lang="en"/>
              <a:t>Trusts his own shopping skills over a computer </a:t>
            </a:r>
            <a:endParaRPr/>
          </a:p>
          <a:p>
            <a:pPr indent="-298450" lvl="0" marL="457200" rtl="0" algn="l">
              <a:spcBef>
                <a:spcPts val="0"/>
              </a:spcBef>
              <a:spcAft>
                <a:spcPts val="0"/>
              </a:spcAft>
              <a:buSzPts val="1100"/>
              <a:buChar char="-"/>
            </a:pPr>
            <a:r>
              <a:rPr lang="en"/>
              <a:t>Feels that he really needs to save money while </a:t>
            </a:r>
            <a:r>
              <a:rPr lang="en"/>
              <a:t>making his family happy (not eating bad food); set of standards in terms of quality and price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87f880873e_0_2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387f880873e_0_2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387f880873e_0_24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387f880873e_0_24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87f880873e_0_10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387f880873e_0_1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BLANK_3">
    <p:spTree>
      <p:nvGrpSpPr>
        <p:cNvPr id="53" name="Shape 53"/>
        <p:cNvGrpSpPr/>
        <p:nvPr/>
      </p:nvGrpSpPr>
      <p:grpSpPr>
        <a:xfrm>
          <a:off x="0" y="0"/>
          <a:ext cx="0" cy="0"/>
          <a:chOff x="0" y="0"/>
          <a:chExt cx="0" cy="0"/>
        </a:xfrm>
      </p:grpSpPr>
      <p:sp>
        <p:nvSpPr>
          <p:cNvPr id="54" name="Google Shape;54;p14"/>
          <p:cNvSpPr/>
          <p:nvPr/>
        </p:nvSpPr>
        <p:spPr>
          <a:xfrm flipH="1">
            <a:off x="575775" y="282900"/>
            <a:ext cx="6489000" cy="4574400"/>
          </a:xfrm>
          <a:prstGeom prst="round2DiagRect">
            <a:avLst>
              <a:gd fmla="val 6071"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5" name="Google Shape;55;p14"/>
          <p:cNvSpPr/>
          <p:nvPr/>
        </p:nvSpPr>
        <p:spPr>
          <a:xfrm rot="5400000">
            <a:off x="7817600" y="-468900"/>
            <a:ext cx="291000" cy="17946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6" name="Google Shape;56;p14"/>
          <p:cNvSpPr/>
          <p:nvPr/>
        </p:nvSpPr>
        <p:spPr>
          <a:xfrm>
            <a:off x="284775" y="282900"/>
            <a:ext cx="291000" cy="45744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7" name="Google Shape;57;p14"/>
          <p:cNvSpPr txBox="1"/>
          <p:nvPr>
            <p:ph idx="1" type="subTitle"/>
          </p:nvPr>
        </p:nvSpPr>
        <p:spPr>
          <a:xfrm>
            <a:off x="1008000" y="4285050"/>
            <a:ext cx="1573800" cy="333300"/>
          </a:xfrm>
          <a:prstGeom prst="rect">
            <a:avLst/>
          </a:prstGeom>
        </p:spPr>
        <p:txBody>
          <a:bodyPr anchorCtr="0" anchor="b" bIns="0" lIns="0" spcFirstLastPara="1" rIns="0" wrap="square" tIns="0">
            <a:noAutofit/>
          </a:bodyPr>
          <a:lstStyle>
            <a:lvl1pPr lvl="0">
              <a:spcBef>
                <a:spcPts val="0"/>
              </a:spcBef>
              <a:spcAft>
                <a:spcPts val="0"/>
              </a:spcAft>
              <a:buSzPts val="800"/>
              <a:buFont typeface="Outfit"/>
              <a:buNone/>
              <a:defRPr sz="800">
                <a:latin typeface="Outfit"/>
                <a:ea typeface="Outfit"/>
                <a:cs typeface="Outfit"/>
                <a:sym typeface="Outfit"/>
              </a:defRPr>
            </a:lvl1pPr>
            <a:lvl2pPr lvl="1">
              <a:spcBef>
                <a:spcPts val="0"/>
              </a:spcBef>
              <a:spcAft>
                <a:spcPts val="0"/>
              </a:spcAft>
              <a:buSzPts val="800"/>
              <a:buFont typeface="Outfit"/>
              <a:buNone/>
              <a:defRPr sz="800">
                <a:latin typeface="Outfit"/>
                <a:ea typeface="Outfit"/>
                <a:cs typeface="Outfit"/>
                <a:sym typeface="Outfit"/>
              </a:defRPr>
            </a:lvl2pPr>
            <a:lvl3pPr lvl="2">
              <a:spcBef>
                <a:spcPts val="0"/>
              </a:spcBef>
              <a:spcAft>
                <a:spcPts val="0"/>
              </a:spcAft>
              <a:buSzPts val="800"/>
              <a:buFont typeface="Outfit"/>
              <a:buNone/>
              <a:defRPr sz="800">
                <a:latin typeface="Outfit"/>
                <a:ea typeface="Outfit"/>
                <a:cs typeface="Outfit"/>
                <a:sym typeface="Outfit"/>
              </a:defRPr>
            </a:lvl3pPr>
            <a:lvl4pPr lvl="3">
              <a:spcBef>
                <a:spcPts val="0"/>
              </a:spcBef>
              <a:spcAft>
                <a:spcPts val="0"/>
              </a:spcAft>
              <a:buSzPts val="800"/>
              <a:buFont typeface="Outfit"/>
              <a:buNone/>
              <a:defRPr sz="800">
                <a:latin typeface="Outfit"/>
                <a:ea typeface="Outfit"/>
                <a:cs typeface="Outfit"/>
                <a:sym typeface="Outfit"/>
              </a:defRPr>
            </a:lvl4pPr>
            <a:lvl5pPr lvl="4">
              <a:spcBef>
                <a:spcPts val="0"/>
              </a:spcBef>
              <a:spcAft>
                <a:spcPts val="0"/>
              </a:spcAft>
              <a:buSzPts val="800"/>
              <a:buFont typeface="Outfit"/>
              <a:buNone/>
              <a:defRPr sz="800">
                <a:latin typeface="Outfit"/>
                <a:ea typeface="Outfit"/>
                <a:cs typeface="Outfit"/>
                <a:sym typeface="Outfit"/>
              </a:defRPr>
            </a:lvl5pPr>
            <a:lvl6pPr lvl="5">
              <a:spcBef>
                <a:spcPts val="0"/>
              </a:spcBef>
              <a:spcAft>
                <a:spcPts val="0"/>
              </a:spcAft>
              <a:buSzPts val="800"/>
              <a:buFont typeface="Outfit"/>
              <a:buNone/>
              <a:defRPr sz="800">
                <a:latin typeface="Outfit"/>
                <a:ea typeface="Outfit"/>
                <a:cs typeface="Outfit"/>
                <a:sym typeface="Outfit"/>
              </a:defRPr>
            </a:lvl6pPr>
            <a:lvl7pPr lvl="6">
              <a:spcBef>
                <a:spcPts val="0"/>
              </a:spcBef>
              <a:spcAft>
                <a:spcPts val="0"/>
              </a:spcAft>
              <a:buSzPts val="800"/>
              <a:buFont typeface="Outfit"/>
              <a:buNone/>
              <a:defRPr sz="800">
                <a:latin typeface="Outfit"/>
                <a:ea typeface="Outfit"/>
                <a:cs typeface="Outfit"/>
                <a:sym typeface="Outfit"/>
              </a:defRPr>
            </a:lvl7pPr>
            <a:lvl8pPr lvl="7">
              <a:spcBef>
                <a:spcPts val="0"/>
              </a:spcBef>
              <a:spcAft>
                <a:spcPts val="0"/>
              </a:spcAft>
              <a:buSzPts val="800"/>
              <a:buFont typeface="Outfit"/>
              <a:buNone/>
              <a:defRPr sz="800">
                <a:latin typeface="Outfit"/>
                <a:ea typeface="Outfit"/>
                <a:cs typeface="Outfit"/>
                <a:sym typeface="Outfit"/>
              </a:defRPr>
            </a:lvl8pPr>
            <a:lvl9pPr lvl="8">
              <a:spcBef>
                <a:spcPts val="0"/>
              </a:spcBef>
              <a:spcAft>
                <a:spcPts val="0"/>
              </a:spcAft>
              <a:buSzPts val="800"/>
              <a:buFont typeface="Outfit"/>
              <a:buNone/>
              <a:defRPr sz="800">
                <a:latin typeface="Outfit"/>
                <a:ea typeface="Outfit"/>
                <a:cs typeface="Outfit"/>
                <a:sym typeface="Outfit"/>
              </a:defRPr>
            </a:lvl9pPr>
          </a:lstStyle>
          <a:p/>
        </p:txBody>
      </p:sp>
      <p:sp>
        <p:nvSpPr>
          <p:cNvPr id="58" name="Google Shape;58;p14"/>
          <p:cNvSpPr txBox="1"/>
          <p:nvPr>
            <p:ph type="title"/>
          </p:nvPr>
        </p:nvSpPr>
        <p:spPr>
          <a:xfrm>
            <a:off x="1008000" y="587700"/>
            <a:ext cx="4957200" cy="1223400"/>
          </a:xfrm>
          <a:prstGeom prst="rect">
            <a:avLst/>
          </a:prstGeom>
        </p:spPr>
        <p:txBody>
          <a:bodyPr anchorCtr="0" anchor="t" bIns="0" lIns="0" spcFirstLastPara="1" rIns="0" wrap="square" tIns="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9" name="Google Shape;59;p14"/>
          <p:cNvSpPr/>
          <p:nvPr>
            <p:ph idx="2" type="pic"/>
          </p:nvPr>
        </p:nvSpPr>
        <p:spPr>
          <a:xfrm>
            <a:off x="7064850" y="575175"/>
            <a:ext cx="1794600" cy="4283100"/>
          </a:xfrm>
          <a:prstGeom prst="roundRect">
            <a:avLst>
              <a:gd fmla="val 16555" name="adj"/>
            </a:avLst>
          </a:prstGeom>
          <a:noFill/>
          <a:ln>
            <a:noFill/>
          </a:ln>
        </p:spPr>
      </p:sp>
      <p:sp>
        <p:nvSpPr>
          <p:cNvPr id="60" name="Google Shape;60;p14"/>
          <p:cNvSpPr txBox="1"/>
          <p:nvPr>
            <p:ph idx="3" type="subTitle"/>
          </p:nvPr>
        </p:nvSpPr>
        <p:spPr>
          <a:xfrm>
            <a:off x="3178225" y="4285050"/>
            <a:ext cx="1573800" cy="3333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800"/>
              <a:buFont typeface="Outfit"/>
              <a:buNone/>
              <a:defRPr sz="800">
                <a:latin typeface="Outfit"/>
                <a:ea typeface="Outfit"/>
                <a:cs typeface="Outfit"/>
                <a:sym typeface="Outfit"/>
              </a:defRPr>
            </a:lvl1pPr>
            <a:lvl2pPr lvl="1">
              <a:spcBef>
                <a:spcPts val="0"/>
              </a:spcBef>
              <a:spcAft>
                <a:spcPts val="0"/>
              </a:spcAft>
              <a:buClr>
                <a:schemeClr val="lt1"/>
              </a:buClr>
              <a:buSzPts val="800"/>
              <a:buFont typeface="Outfit"/>
              <a:buNone/>
              <a:defRPr sz="800">
                <a:latin typeface="Outfit"/>
                <a:ea typeface="Outfit"/>
                <a:cs typeface="Outfit"/>
                <a:sym typeface="Outfit"/>
              </a:defRPr>
            </a:lvl2pPr>
            <a:lvl3pPr lvl="2">
              <a:spcBef>
                <a:spcPts val="0"/>
              </a:spcBef>
              <a:spcAft>
                <a:spcPts val="0"/>
              </a:spcAft>
              <a:buClr>
                <a:schemeClr val="lt1"/>
              </a:buClr>
              <a:buSzPts val="800"/>
              <a:buFont typeface="Outfit"/>
              <a:buNone/>
              <a:defRPr sz="800">
                <a:latin typeface="Outfit"/>
                <a:ea typeface="Outfit"/>
                <a:cs typeface="Outfit"/>
                <a:sym typeface="Outfit"/>
              </a:defRPr>
            </a:lvl3pPr>
            <a:lvl4pPr lvl="3">
              <a:spcBef>
                <a:spcPts val="0"/>
              </a:spcBef>
              <a:spcAft>
                <a:spcPts val="0"/>
              </a:spcAft>
              <a:buClr>
                <a:schemeClr val="lt1"/>
              </a:buClr>
              <a:buSzPts val="800"/>
              <a:buFont typeface="Outfit"/>
              <a:buNone/>
              <a:defRPr sz="800">
                <a:latin typeface="Outfit"/>
                <a:ea typeface="Outfit"/>
                <a:cs typeface="Outfit"/>
                <a:sym typeface="Outfit"/>
              </a:defRPr>
            </a:lvl4pPr>
            <a:lvl5pPr lvl="4">
              <a:spcBef>
                <a:spcPts val="0"/>
              </a:spcBef>
              <a:spcAft>
                <a:spcPts val="0"/>
              </a:spcAft>
              <a:buClr>
                <a:schemeClr val="lt1"/>
              </a:buClr>
              <a:buSzPts val="800"/>
              <a:buFont typeface="Outfit"/>
              <a:buNone/>
              <a:defRPr sz="800">
                <a:latin typeface="Outfit"/>
                <a:ea typeface="Outfit"/>
                <a:cs typeface="Outfit"/>
                <a:sym typeface="Outfit"/>
              </a:defRPr>
            </a:lvl5pPr>
            <a:lvl6pPr lvl="5">
              <a:spcBef>
                <a:spcPts val="0"/>
              </a:spcBef>
              <a:spcAft>
                <a:spcPts val="0"/>
              </a:spcAft>
              <a:buClr>
                <a:schemeClr val="lt1"/>
              </a:buClr>
              <a:buSzPts val="800"/>
              <a:buFont typeface="Outfit"/>
              <a:buNone/>
              <a:defRPr sz="800">
                <a:latin typeface="Outfit"/>
                <a:ea typeface="Outfit"/>
                <a:cs typeface="Outfit"/>
                <a:sym typeface="Outfit"/>
              </a:defRPr>
            </a:lvl6pPr>
            <a:lvl7pPr lvl="6">
              <a:spcBef>
                <a:spcPts val="0"/>
              </a:spcBef>
              <a:spcAft>
                <a:spcPts val="0"/>
              </a:spcAft>
              <a:buClr>
                <a:schemeClr val="lt1"/>
              </a:buClr>
              <a:buSzPts val="800"/>
              <a:buFont typeface="Outfit"/>
              <a:buNone/>
              <a:defRPr sz="800">
                <a:latin typeface="Outfit"/>
                <a:ea typeface="Outfit"/>
                <a:cs typeface="Outfit"/>
                <a:sym typeface="Outfit"/>
              </a:defRPr>
            </a:lvl7pPr>
            <a:lvl8pPr lvl="7">
              <a:spcBef>
                <a:spcPts val="0"/>
              </a:spcBef>
              <a:spcAft>
                <a:spcPts val="0"/>
              </a:spcAft>
              <a:buClr>
                <a:schemeClr val="lt1"/>
              </a:buClr>
              <a:buSzPts val="800"/>
              <a:buFont typeface="Outfit"/>
              <a:buNone/>
              <a:defRPr sz="800">
                <a:latin typeface="Outfit"/>
                <a:ea typeface="Outfit"/>
                <a:cs typeface="Outfit"/>
                <a:sym typeface="Outfit"/>
              </a:defRPr>
            </a:lvl8pPr>
            <a:lvl9pPr lvl="8">
              <a:spcBef>
                <a:spcPts val="0"/>
              </a:spcBef>
              <a:spcAft>
                <a:spcPts val="0"/>
              </a:spcAft>
              <a:buClr>
                <a:schemeClr val="lt1"/>
              </a:buClr>
              <a:buSzPts val="800"/>
              <a:buFont typeface="Outfit"/>
              <a:buNone/>
              <a:defRPr sz="800">
                <a:latin typeface="Outfit"/>
                <a:ea typeface="Outfit"/>
                <a:cs typeface="Outfit"/>
                <a:sym typeface="Outfit"/>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1">
  <p:cSld name="BLANK_1_1_1_1">
    <p:spTree>
      <p:nvGrpSpPr>
        <p:cNvPr id="61" name="Shape 61"/>
        <p:cNvGrpSpPr/>
        <p:nvPr/>
      </p:nvGrpSpPr>
      <p:grpSpPr>
        <a:xfrm>
          <a:off x="0" y="0"/>
          <a:ext cx="0" cy="0"/>
          <a:chOff x="0" y="0"/>
          <a:chExt cx="0" cy="0"/>
        </a:xfrm>
      </p:grpSpPr>
      <p:sp>
        <p:nvSpPr>
          <p:cNvPr id="62" name="Google Shape;62;p15"/>
          <p:cNvSpPr txBox="1"/>
          <p:nvPr>
            <p:ph type="title"/>
          </p:nvPr>
        </p:nvSpPr>
        <p:spPr>
          <a:xfrm>
            <a:off x="1731400" y="282900"/>
            <a:ext cx="7128000" cy="11169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63" name="Google Shape;63;p15"/>
          <p:cNvSpPr txBox="1"/>
          <p:nvPr>
            <p:ph idx="1" type="subTitle"/>
          </p:nvPr>
        </p:nvSpPr>
        <p:spPr>
          <a:xfrm>
            <a:off x="284798" y="282900"/>
            <a:ext cx="1207200" cy="368100"/>
          </a:xfrm>
          <a:prstGeom prst="rect">
            <a:avLst/>
          </a:prstGeom>
        </p:spPr>
        <p:txBody>
          <a:bodyPr anchorCtr="0" anchor="ctr" bIns="0" lIns="0" spcFirstLastPara="1" rIns="0" wrap="square" tIns="0">
            <a:noAutofit/>
          </a:bodyPr>
          <a:lstStyle>
            <a:lvl1pPr lvl="0" algn="ctr">
              <a:lnSpc>
                <a:spcPct val="115000"/>
              </a:lnSpc>
              <a:spcBef>
                <a:spcPts val="0"/>
              </a:spcBef>
              <a:spcAft>
                <a:spcPts val="0"/>
              </a:spcAft>
              <a:buNone/>
              <a:defRPr sz="800"/>
            </a:lvl1pPr>
            <a:lvl2pPr lvl="1" algn="ctr">
              <a:spcBef>
                <a:spcPts val="0"/>
              </a:spcBef>
              <a:spcAft>
                <a:spcPts val="0"/>
              </a:spcAft>
              <a:buClr>
                <a:schemeClr val="lt1"/>
              </a:buClr>
              <a:buSzPts val="800"/>
              <a:buNone/>
              <a:defRPr sz="800"/>
            </a:lvl2pPr>
            <a:lvl3pPr lvl="2" algn="ctr">
              <a:spcBef>
                <a:spcPts val="0"/>
              </a:spcBef>
              <a:spcAft>
                <a:spcPts val="0"/>
              </a:spcAft>
              <a:buClr>
                <a:schemeClr val="lt1"/>
              </a:buClr>
              <a:buSzPts val="800"/>
              <a:buNone/>
              <a:defRPr sz="800"/>
            </a:lvl3pPr>
            <a:lvl4pPr lvl="3" algn="ctr">
              <a:spcBef>
                <a:spcPts val="0"/>
              </a:spcBef>
              <a:spcAft>
                <a:spcPts val="0"/>
              </a:spcAft>
              <a:buClr>
                <a:schemeClr val="lt1"/>
              </a:buClr>
              <a:buSzPts val="800"/>
              <a:buNone/>
              <a:defRPr sz="800"/>
            </a:lvl4pPr>
            <a:lvl5pPr lvl="4" algn="ctr">
              <a:spcBef>
                <a:spcPts val="0"/>
              </a:spcBef>
              <a:spcAft>
                <a:spcPts val="0"/>
              </a:spcAft>
              <a:buClr>
                <a:schemeClr val="lt1"/>
              </a:buClr>
              <a:buSzPts val="800"/>
              <a:buNone/>
              <a:defRPr sz="800"/>
            </a:lvl5pPr>
            <a:lvl6pPr lvl="5" algn="ctr">
              <a:spcBef>
                <a:spcPts val="0"/>
              </a:spcBef>
              <a:spcAft>
                <a:spcPts val="0"/>
              </a:spcAft>
              <a:buClr>
                <a:schemeClr val="lt1"/>
              </a:buClr>
              <a:buSzPts val="800"/>
              <a:buNone/>
              <a:defRPr sz="800"/>
            </a:lvl6pPr>
            <a:lvl7pPr lvl="6" algn="ctr">
              <a:spcBef>
                <a:spcPts val="0"/>
              </a:spcBef>
              <a:spcAft>
                <a:spcPts val="0"/>
              </a:spcAft>
              <a:buClr>
                <a:schemeClr val="lt1"/>
              </a:buClr>
              <a:buSzPts val="800"/>
              <a:buNone/>
              <a:defRPr sz="800"/>
            </a:lvl7pPr>
            <a:lvl8pPr lvl="7" algn="ctr">
              <a:spcBef>
                <a:spcPts val="0"/>
              </a:spcBef>
              <a:spcAft>
                <a:spcPts val="0"/>
              </a:spcAft>
              <a:buClr>
                <a:schemeClr val="lt1"/>
              </a:buClr>
              <a:buSzPts val="800"/>
              <a:buNone/>
              <a:defRPr sz="800"/>
            </a:lvl8pPr>
            <a:lvl9pPr lvl="8" algn="ctr">
              <a:spcBef>
                <a:spcPts val="0"/>
              </a:spcBef>
              <a:spcAft>
                <a:spcPts val="0"/>
              </a:spcAft>
              <a:buClr>
                <a:schemeClr val="lt1"/>
              </a:buClr>
              <a:buSzPts val="800"/>
              <a:buNone/>
              <a:defRPr sz="800"/>
            </a:lvl9pPr>
          </a:lstStyle>
          <a:p/>
        </p:txBody>
      </p:sp>
      <p:sp>
        <p:nvSpPr>
          <p:cNvPr id="64" name="Google Shape;64;p15"/>
          <p:cNvSpPr txBox="1"/>
          <p:nvPr>
            <p:ph idx="2"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65" name="Google Shape;65;p15"/>
          <p:cNvSpPr txBox="1"/>
          <p:nvPr>
            <p:ph idx="3"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2">
  <p:cSld name="BLANK_1_1_1_1_3">
    <p:spTree>
      <p:nvGrpSpPr>
        <p:cNvPr id="66" name="Shape 66"/>
        <p:cNvGrpSpPr/>
        <p:nvPr/>
      </p:nvGrpSpPr>
      <p:grpSpPr>
        <a:xfrm>
          <a:off x="0" y="0"/>
          <a:ext cx="0" cy="0"/>
          <a:chOff x="0" y="0"/>
          <a:chExt cx="0" cy="0"/>
        </a:xfrm>
      </p:grpSpPr>
      <p:sp>
        <p:nvSpPr>
          <p:cNvPr id="67" name="Google Shape;67;p16"/>
          <p:cNvSpPr txBox="1"/>
          <p:nvPr>
            <p:ph type="title"/>
          </p:nvPr>
        </p:nvSpPr>
        <p:spPr>
          <a:xfrm>
            <a:off x="284775" y="282900"/>
            <a:ext cx="7128000" cy="11169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68" name="Google Shape;68;p16"/>
          <p:cNvSpPr txBox="1"/>
          <p:nvPr>
            <p:ph idx="1"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69" name="Google Shape;69;p16"/>
          <p:cNvSpPr txBox="1"/>
          <p:nvPr>
            <p:ph idx="2"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 Alt 2">
  <p:cSld name="BLANK_1_1_1_1_1_1_1_3">
    <p:spTree>
      <p:nvGrpSpPr>
        <p:cNvPr id="70" name="Shape 70"/>
        <p:cNvGrpSpPr/>
        <p:nvPr/>
      </p:nvGrpSpPr>
      <p:grpSpPr>
        <a:xfrm>
          <a:off x="0" y="0"/>
          <a:ext cx="0" cy="0"/>
          <a:chOff x="0" y="0"/>
          <a:chExt cx="0" cy="0"/>
        </a:xfrm>
      </p:grpSpPr>
      <p:sp>
        <p:nvSpPr>
          <p:cNvPr id="71" name="Google Shape;71;p17"/>
          <p:cNvSpPr/>
          <p:nvPr/>
        </p:nvSpPr>
        <p:spPr>
          <a:xfrm flipH="1">
            <a:off x="575775" y="282900"/>
            <a:ext cx="8283600" cy="4574400"/>
          </a:xfrm>
          <a:prstGeom prst="round2DiagRect">
            <a:avLst>
              <a:gd fmla="val 6071"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72" name="Google Shape;72;p17"/>
          <p:cNvSpPr txBox="1"/>
          <p:nvPr>
            <p:ph type="title"/>
          </p:nvPr>
        </p:nvSpPr>
        <p:spPr>
          <a:xfrm>
            <a:off x="779100" y="282900"/>
            <a:ext cx="4234800" cy="4574400"/>
          </a:xfrm>
          <a:prstGeom prst="rect">
            <a:avLst/>
          </a:prstGeom>
        </p:spPr>
        <p:txBody>
          <a:bodyPr anchorCtr="0" anchor="ctr" bIns="0" lIns="0" spcFirstLastPara="1" rIns="0" wrap="square" tIns="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73" name="Google Shape;73;p17"/>
          <p:cNvSpPr/>
          <p:nvPr/>
        </p:nvSpPr>
        <p:spPr>
          <a:xfrm>
            <a:off x="284775" y="282900"/>
            <a:ext cx="291000" cy="45744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Alt 2">
  <p:cSld name="BLANK_1_1_1_1_1_1_1_1_1_1_3">
    <p:bg>
      <p:bgPr>
        <a:solidFill>
          <a:schemeClr val="lt2"/>
        </a:solidFill>
      </p:bgPr>
    </p:bg>
    <p:spTree>
      <p:nvGrpSpPr>
        <p:cNvPr id="74" name="Shape 74"/>
        <p:cNvGrpSpPr/>
        <p:nvPr/>
      </p:nvGrpSpPr>
      <p:grpSpPr>
        <a:xfrm>
          <a:off x="0" y="0"/>
          <a:ext cx="0" cy="0"/>
          <a:chOff x="0" y="0"/>
          <a:chExt cx="0" cy="0"/>
        </a:xfrm>
      </p:grpSpPr>
      <p:sp>
        <p:nvSpPr>
          <p:cNvPr id="75" name="Google Shape;75;p18"/>
          <p:cNvSpPr txBox="1"/>
          <p:nvPr>
            <p:ph idx="1" type="subTitle"/>
          </p:nvPr>
        </p:nvSpPr>
        <p:spPr>
          <a:xfrm>
            <a:off x="284798" y="282900"/>
            <a:ext cx="1207200" cy="368100"/>
          </a:xfrm>
          <a:prstGeom prst="rect">
            <a:avLst/>
          </a:prstGeom>
        </p:spPr>
        <p:txBody>
          <a:bodyPr anchorCtr="0" anchor="ctr" bIns="0" lIns="0" spcFirstLastPara="1" rIns="0" wrap="square" tIns="0">
            <a:noAutofit/>
          </a:bodyPr>
          <a:lstStyle>
            <a:lvl1pPr lvl="0" algn="ctr">
              <a:lnSpc>
                <a:spcPct val="115000"/>
              </a:lnSpc>
              <a:spcBef>
                <a:spcPts val="0"/>
              </a:spcBef>
              <a:spcAft>
                <a:spcPts val="0"/>
              </a:spcAft>
              <a:buNone/>
              <a:defRPr sz="800"/>
            </a:lvl1pPr>
            <a:lvl2pPr lvl="1" algn="ctr">
              <a:spcBef>
                <a:spcPts val="0"/>
              </a:spcBef>
              <a:spcAft>
                <a:spcPts val="0"/>
              </a:spcAft>
              <a:buClr>
                <a:schemeClr val="lt1"/>
              </a:buClr>
              <a:buSzPts val="800"/>
              <a:buNone/>
              <a:defRPr sz="800"/>
            </a:lvl2pPr>
            <a:lvl3pPr lvl="2" algn="ctr">
              <a:spcBef>
                <a:spcPts val="0"/>
              </a:spcBef>
              <a:spcAft>
                <a:spcPts val="0"/>
              </a:spcAft>
              <a:buClr>
                <a:schemeClr val="lt1"/>
              </a:buClr>
              <a:buSzPts val="800"/>
              <a:buNone/>
              <a:defRPr sz="800"/>
            </a:lvl3pPr>
            <a:lvl4pPr lvl="3" algn="ctr">
              <a:spcBef>
                <a:spcPts val="0"/>
              </a:spcBef>
              <a:spcAft>
                <a:spcPts val="0"/>
              </a:spcAft>
              <a:buClr>
                <a:schemeClr val="lt1"/>
              </a:buClr>
              <a:buSzPts val="800"/>
              <a:buNone/>
              <a:defRPr sz="800"/>
            </a:lvl4pPr>
            <a:lvl5pPr lvl="4" algn="ctr">
              <a:spcBef>
                <a:spcPts val="0"/>
              </a:spcBef>
              <a:spcAft>
                <a:spcPts val="0"/>
              </a:spcAft>
              <a:buClr>
                <a:schemeClr val="lt1"/>
              </a:buClr>
              <a:buSzPts val="800"/>
              <a:buNone/>
              <a:defRPr sz="800"/>
            </a:lvl5pPr>
            <a:lvl6pPr lvl="5" algn="ctr">
              <a:spcBef>
                <a:spcPts val="0"/>
              </a:spcBef>
              <a:spcAft>
                <a:spcPts val="0"/>
              </a:spcAft>
              <a:buClr>
                <a:schemeClr val="lt1"/>
              </a:buClr>
              <a:buSzPts val="800"/>
              <a:buNone/>
              <a:defRPr sz="800"/>
            </a:lvl6pPr>
            <a:lvl7pPr lvl="6" algn="ctr">
              <a:spcBef>
                <a:spcPts val="0"/>
              </a:spcBef>
              <a:spcAft>
                <a:spcPts val="0"/>
              </a:spcAft>
              <a:buClr>
                <a:schemeClr val="lt1"/>
              </a:buClr>
              <a:buSzPts val="800"/>
              <a:buNone/>
              <a:defRPr sz="800"/>
            </a:lvl7pPr>
            <a:lvl8pPr lvl="7" algn="ctr">
              <a:spcBef>
                <a:spcPts val="0"/>
              </a:spcBef>
              <a:spcAft>
                <a:spcPts val="0"/>
              </a:spcAft>
              <a:buClr>
                <a:schemeClr val="lt1"/>
              </a:buClr>
              <a:buSzPts val="800"/>
              <a:buNone/>
              <a:defRPr sz="800"/>
            </a:lvl8pPr>
            <a:lvl9pPr lvl="8" algn="ctr">
              <a:spcBef>
                <a:spcPts val="0"/>
              </a:spcBef>
              <a:spcAft>
                <a:spcPts val="0"/>
              </a:spcAft>
              <a:buClr>
                <a:schemeClr val="lt1"/>
              </a:buClr>
              <a:buSzPts val="800"/>
              <a:buNone/>
              <a:defRPr sz="800"/>
            </a:lvl9pPr>
          </a:lstStyle>
          <a:p/>
        </p:txBody>
      </p:sp>
      <p:sp>
        <p:nvSpPr>
          <p:cNvPr id="76" name="Google Shape;76;p18"/>
          <p:cNvSpPr txBox="1"/>
          <p:nvPr>
            <p:ph idx="2"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77" name="Google Shape;77;p18"/>
          <p:cNvSpPr txBox="1"/>
          <p:nvPr>
            <p:ph idx="3"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1">
  <p:cSld name="BLANK_1_1_1_1_1_1_1_1_1_1_1">
    <p:bg>
      <p:bgPr>
        <a:solidFill>
          <a:schemeClr val="lt2"/>
        </a:solidFill>
      </p:bgPr>
    </p:bg>
    <p:spTree>
      <p:nvGrpSpPr>
        <p:cNvPr id="78" name="Shape 78"/>
        <p:cNvGrpSpPr/>
        <p:nvPr/>
      </p:nvGrpSpPr>
      <p:grpSpPr>
        <a:xfrm>
          <a:off x="0" y="0"/>
          <a:ext cx="0" cy="0"/>
          <a:chOff x="0" y="0"/>
          <a:chExt cx="0" cy="0"/>
        </a:xfrm>
      </p:grpSpPr>
      <p:sp>
        <p:nvSpPr>
          <p:cNvPr id="79" name="Google Shape;79;p19"/>
          <p:cNvSpPr txBox="1"/>
          <p:nvPr>
            <p:ph type="title"/>
          </p:nvPr>
        </p:nvSpPr>
        <p:spPr>
          <a:xfrm>
            <a:off x="284775" y="282900"/>
            <a:ext cx="2787300" cy="11169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80" name="Google Shape;80;p19"/>
          <p:cNvSpPr txBox="1"/>
          <p:nvPr>
            <p:ph idx="1" type="subTitle"/>
          </p:nvPr>
        </p:nvSpPr>
        <p:spPr>
          <a:xfrm>
            <a:off x="3348525" y="794925"/>
            <a:ext cx="2460000" cy="4527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1800"/>
            </a:lvl1pPr>
            <a:lvl2pPr lvl="1">
              <a:spcBef>
                <a:spcPts val="0"/>
              </a:spcBef>
              <a:spcAft>
                <a:spcPts val="0"/>
              </a:spcAft>
              <a:buSzPts val="1500"/>
              <a:buNone/>
              <a:defRPr sz="1500"/>
            </a:lvl2pPr>
            <a:lvl3pPr lvl="2">
              <a:spcBef>
                <a:spcPts val="0"/>
              </a:spcBef>
              <a:spcAft>
                <a:spcPts val="0"/>
              </a:spcAft>
              <a:buSzPts val="1500"/>
              <a:buNone/>
              <a:defRPr sz="1500"/>
            </a:lvl3pPr>
            <a:lvl4pPr lvl="3">
              <a:spcBef>
                <a:spcPts val="0"/>
              </a:spcBef>
              <a:spcAft>
                <a:spcPts val="0"/>
              </a:spcAft>
              <a:buSzPts val="1500"/>
              <a:buNone/>
              <a:defRPr sz="1500"/>
            </a:lvl4pPr>
            <a:lvl5pPr lvl="4">
              <a:spcBef>
                <a:spcPts val="0"/>
              </a:spcBef>
              <a:spcAft>
                <a:spcPts val="0"/>
              </a:spcAft>
              <a:buSzPts val="1500"/>
              <a:buNone/>
              <a:defRPr sz="1500"/>
            </a:lvl5pPr>
            <a:lvl6pPr lvl="5">
              <a:spcBef>
                <a:spcPts val="0"/>
              </a:spcBef>
              <a:spcAft>
                <a:spcPts val="0"/>
              </a:spcAft>
              <a:buSzPts val="1500"/>
              <a:buNone/>
              <a:defRPr sz="1500"/>
            </a:lvl6pPr>
            <a:lvl7pPr lvl="6">
              <a:spcBef>
                <a:spcPts val="0"/>
              </a:spcBef>
              <a:spcAft>
                <a:spcPts val="0"/>
              </a:spcAft>
              <a:buSzPts val="1500"/>
              <a:buNone/>
              <a:defRPr sz="1500"/>
            </a:lvl7pPr>
            <a:lvl8pPr lvl="7">
              <a:spcBef>
                <a:spcPts val="0"/>
              </a:spcBef>
              <a:spcAft>
                <a:spcPts val="0"/>
              </a:spcAft>
              <a:buSzPts val="1500"/>
              <a:buNone/>
              <a:defRPr sz="1500"/>
            </a:lvl8pPr>
            <a:lvl9pPr lvl="8">
              <a:spcBef>
                <a:spcPts val="0"/>
              </a:spcBef>
              <a:spcAft>
                <a:spcPts val="0"/>
              </a:spcAft>
              <a:buSzPts val="1500"/>
              <a:buNone/>
              <a:defRPr sz="1500"/>
            </a:lvl9pPr>
          </a:lstStyle>
          <a:p/>
        </p:txBody>
      </p:sp>
      <p:sp>
        <p:nvSpPr>
          <p:cNvPr id="81" name="Google Shape;81;p19"/>
          <p:cNvSpPr txBox="1"/>
          <p:nvPr>
            <p:ph idx="2" type="subTitle"/>
          </p:nvPr>
        </p:nvSpPr>
        <p:spPr>
          <a:xfrm>
            <a:off x="6242100" y="794925"/>
            <a:ext cx="2460000" cy="4527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1800"/>
            </a:lvl1pPr>
            <a:lvl2pPr lvl="1">
              <a:spcBef>
                <a:spcPts val="0"/>
              </a:spcBef>
              <a:spcAft>
                <a:spcPts val="0"/>
              </a:spcAft>
              <a:buClr>
                <a:schemeClr val="lt1"/>
              </a:buClr>
              <a:buSzPts val="1500"/>
              <a:buNone/>
              <a:defRPr sz="1500"/>
            </a:lvl2pPr>
            <a:lvl3pPr lvl="2">
              <a:spcBef>
                <a:spcPts val="0"/>
              </a:spcBef>
              <a:spcAft>
                <a:spcPts val="0"/>
              </a:spcAft>
              <a:buClr>
                <a:schemeClr val="lt1"/>
              </a:buClr>
              <a:buSzPts val="1500"/>
              <a:buNone/>
              <a:defRPr sz="1500"/>
            </a:lvl3pPr>
            <a:lvl4pPr lvl="3">
              <a:spcBef>
                <a:spcPts val="0"/>
              </a:spcBef>
              <a:spcAft>
                <a:spcPts val="0"/>
              </a:spcAft>
              <a:buClr>
                <a:schemeClr val="lt1"/>
              </a:buClr>
              <a:buSzPts val="1500"/>
              <a:buNone/>
              <a:defRPr sz="1500"/>
            </a:lvl4pPr>
            <a:lvl5pPr lvl="4">
              <a:spcBef>
                <a:spcPts val="0"/>
              </a:spcBef>
              <a:spcAft>
                <a:spcPts val="0"/>
              </a:spcAft>
              <a:buClr>
                <a:schemeClr val="lt1"/>
              </a:buClr>
              <a:buSzPts val="1500"/>
              <a:buNone/>
              <a:defRPr sz="1500"/>
            </a:lvl5pPr>
            <a:lvl6pPr lvl="5">
              <a:spcBef>
                <a:spcPts val="0"/>
              </a:spcBef>
              <a:spcAft>
                <a:spcPts val="0"/>
              </a:spcAft>
              <a:buClr>
                <a:schemeClr val="lt1"/>
              </a:buClr>
              <a:buSzPts val="1500"/>
              <a:buNone/>
              <a:defRPr sz="1500"/>
            </a:lvl6pPr>
            <a:lvl7pPr lvl="6">
              <a:spcBef>
                <a:spcPts val="0"/>
              </a:spcBef>
              <a:spcAft>
                <a:spcPts val="0"/>
              </a:spcAft>
              <a:buClr>
                <a:schemeClr val="lt1"/>
              </a:buClr>
              <a:buSzPts val="1500"/>
              <a:buNone/>
              <a:defRPr sz="1500"/>
            </a:lvl7pPr>
            <a:lvl8pPr lvl="7">
              <a:spcBef>
                <a:spcPts val="0"/>
              </a:spcBef>
              <a:spcAft>
                <a:spcPts val="0"/>
              </a:spcAft>
              <a:buClr>
                <a:schemeClr val="lt1"/>
              </a:buClr>
              <a:buSzPts val="1500"/>
              <a:buNone/>
              <a:defRPr sz="1500"/>
            </a:lvl8pPr>
            <a:lvl9pPr lvl="8">
              <a:spcBef>
                <a:spcPts val="0"/>
              </a:spcBef>
              <a:spcAft>
                <a:spcPts val="0"/>
              </a:spcAft>
              <a:buClr>
                <a:schemeClr val="lt1"/>
              </a:buClr>
              <a:buSzPts val="1500"/>
              <a:buNone/>
              <a:defRPr sz="1500"/>
            </a:lvl9pPr>
          </a:lstStyle>
          <a:p/>
        </p:txBody>
      </p:sp>
      <p:sp>
        <p:nvSpPr>
          <p:cNvPr id="82" name="Google Shape;82;p19"/>
          <p:cNvSpPr txBox="1"/>
          <p:nvPr>
            <p:ph idx="3" type="subTitle"/>
          </p:nvPr>
        </p:nvSpPr>
        <p:spPr>
          <a:xfrm>
            <a:off x="3348525" y="1911900"/>
            <a:ext cx="2460000" cy="4527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1800"/>
            </a:lvl1pPr>
            <a:lvl2pPr lvl="1">
              <a:spcBef>
                <a:spcPts val="0"/>
              </a:spcBef>
              <a:spcAft>
                <a:spcPts val="0"/>
              </a:spcAft>
              <a:buClr>
                <a:schemeClr val="lt1"/>
              </a:buClr>
              <a:buSzPts val="1500"/>
              <a:buNone/>
              <a:defRPr sz="1500"/>
            </a:lvl2pPr>
            <a:lvl3pPr lvl="2">
              <a:spcBef>
                <a:spcPts val="0"/>
              </a:spcBef>
              <a:spcAft>
                <a:spcPts val="0"/>
              </a:spcAft>
              <a:buClr>
                <a:schemeClr val="lt1"/>
              </a:buClr>
              <a:buSzPts val="1500"/>
              <a:buNone/>
              <a:defRPr sz="1500"/>
            </a:lvl3pPr>
            <a:lvl4pPr lvl="3">
              <a:spcBef>
                <a:spcPts val="0"/>
              </a:spcBef>
              <a:spcAft>
                <a:spcPts val="0"/>
              </a:spcAft>
              <a:buClr>
                <a:schemeClr val="lt1"/>
              </a:buClr>
              <a:buSzPts val="1500"/>
              <a:buNone/>
              <a:defRPr sz="1500"/>
            </a:lvl4pPr>
            <a:lvl5pPr lvl="4">
              <a:spcBef>
                <a:spcPts val="0"/>
              </a:spcBef>
              <a:spcAft>
                <a:spcPts val="0"/>
              </a:spcAft>
              <a:buClr>
                <a:schemeClr val="lt1"/>
              </a:buClr>
              <a:buSzPts val="1500"/>
              <a:buNone/>
              <a:defRPr sz="1500"/>
            </a:lvl5pPr>
            <a:lvl6pPr lvl="5">
              <a:spcBef>
                <a:spcPts val="0"/>
              </a:spcBef>
              <a:spcAft>
                <a:spcPts val="0"/>
              </a:spcAft>
              <a:buClr>
                <a:schemeClr val="lt1"/>
              </a:buClr>
              <a:buSzPts val="1500"/>
              <a:buNone/>
              <a:defRPr sz="1500"/>
            </a:lvl6pPr>
            <a:lvl7pPr lvl="6">
              <a:spcBef>
                <a:spcPts val="0"/>
              </a:spcBef>
              <a:spcAft>
                <a:spcPts val="0"/>
              </a:spcAft>
              <a:buClr>
                <a:schemeClr val="lt1"/>
              </a:buClr>
              <a:buSzPts val="1500"/>
              <a:buNone/>
              <a:defRPr sz="1500"/>
            </a:lvl7pPr>
            <a:lvl8pPr lvl="7">
              <a:spcBef>
                <a:spcPts val="0"/>
              </a:spcBef>
              <a:spcAft>
                <a:spcPts val="0"/>
              </a:spcAft>
              <a:buClr>
                <a:schemeClr val="lt1"/>
              </a:buClr>
              <a:buSzPts val="1500"/>
              <a:buNone/>
              <a:defRPr sz="1500"/>
            </a:lvl8pPr>
            <a:lvl9pPr lvl="8">
              <a:spcBef>
                <a:spcPts val="0"/>
              </a:spcBef>
              <a:spcAft>
                <a:spcPts val="0"/>
              </a:spcAft>
              <a:buClr>
                <a:schemeClr val="lt1"/>
              </a:buClr>
              <a:buSzPts val="1500"/>
              <a:buNone/>
              <a:defRPr sz="1500"/>
            </a:lvl9pPr>
          </a:lstStyle>
          <a:p/>
        </p:txBody>
      </p:sp>
      <p:sp>
        <p:nvSpPr>
          <p:cNvPr id="83" name="Google Shape;83;p19"/>
          <p:cNvSpPr txBox="1"/>
          <p:nvPr>
            <p:ph idx="4" type="subTitle"/>
          </p:nvPr>
        </p:nvSpPr>
        <p:spPr>
          <a:xfrm>
            <a:off x="6242100" y="1911900"/>
            <a:ext cx="2460000" cy="4527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1800"/>
            </a:lvl1pPr>
            <a:lvl2pPr lvl="1">
              <a:spcBef>
                <a:spcPts val="0"/>
              </a:spcBef>
              <a:spcAft>
                <a:spcPts val="0"/>
              </a:spcAft>
              <a:buClr>
                <a:schemeClr val="lt1"/>
              </a:buClr>
              <a:buSzPts val="1500"/>
              <a:buNone/>
              <a:defRPr sz="1500"/>
            </a:lvl2pPr>
            <a:lvl3pPr lvl="2">
              <a:spcBef>
                <a:spcPts val="0"/>
              </a:spcBef>
              <a:spcAft>
                <a:spcPts val="0"/>
              </a:spcAft>
              <a:buClr>
                <a:schemeClr val="lt1"/>
              </a:buClr>
              <a:buSzPts val="1500"/>
              <a:buNone/>
              <a:defRPr sz="1500"/>
            </a:lvl3pPr>
            <a:lvl4pPr lvl="3">
              <a:spcBef>
                <a:spcPts val="0"/>
              </a:spcBef>
              <a:spcAft>
                <a:spcPts val="0"/>
              </a:spcAft>
              <a:buClr>
                <a:schemeClr val="lt1"/>
              </a:buClr>
              <a:buSzPts val="1500"/>
              <a:buNone/>
              <a:defRPr sz="1500"/>
            </a:lvl4pPr>
            <a:lvl5pPr lvl="4">
              <a:spcBef>
                <a:spcPts val="0"/>
              </a:spcBef>
              <a:spcAft>
                <a:spcPts val="0"/>
              </a:spcAft>
              <a:buClr>
                <a:schemeClr val="lt1"/>
              </a:buClr>
              <a:buSzPts val="1500"/>
              <a:buNone/>
              <a:defRPr sz="1500"/>
            </a:lvl5pPr>
            <a:lvl6pPr lvl="5">
              <a:spcBef>
                <a:spcPts val="0"/>
              </a:spcBef>
              <a:spcAft>
                <a:spcPts val="0"/>
              </a:spcAft>
              <a:buClr>
                <a:schemeClr val="lt1"/>
              </a:buClr>
              <a:buSzPts val="1500"/>
              <a:buNone/>
              <a:defRPr sz="1500"/>
            </a:lvl6pPr>
            <a:lvl7pPr lvl="6">
              <a:spcBef>
                <a:spcPts val="0"/>
              </a:spcBef>
              <a:spcAft>
                <a:spcPts val="0"/>
              </a:spcAft>
              <a:buClr>
                <a:schemeClr val="lt1"/>
              </a:buClr>
              <a:buSzPts val="1500"/>
              <a:buNone/>
              <a:defRPr sz="1500"/>
            </a:lvl7pPr>
            <a:lvl8pPr lvl="7">
              <a:spcBef>
                <a:spcPts val="0"/>
              </a:spcBef>
              <a:spcAft>
                <a:spcPts val="0"/>
              </a:spcAft>
              <a:buClr>
                <a:schemeClr val="lt1"/>
              </a:buClr>
              <a:buSzPts val="1500"/>
              <a:buNone/>
              <a:defRPr sz="1500"/>
            </a:lvl8pPr>
            <a:lvl9pPr lvl="8">
              <a:spcBef>
                <a:spcPts val="0"/>
              </a:spcBef>
              <a:spcAft>
                <a:spcPts val="0"/>
              </a:spcAft>
              <a:buClr>
                <a:schemeClr val="lt1"/>
              </a:buClr>
              <a:buSzPts val="1500"/>
              <a:buNone/>
              <a:defRPr sz="1500"/>
            </a:lvl9pPr>
          </a:lstStyle>
          <a:p/>
        </p:txBody>
      </p:sp>
      <p:sp>
        <p:nvSpPr>
          <p:cNvPr id="84" name="Google Shape;84;p19"/>
          <p:cNvSpPr txBox="1"/>
          <p:nvPr>
            <p:ph idx="5" type="subTitle"/>
          </p:nvPr>
        </p:nvSpPr>
        <p:spPr>
          <a:xfrm>
            <a:off x="3348525" y="3028875"/>
            <a:ext cx="2460000" cy="4527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1800"/>
            </a:lvl1pPr>
            <a:lvl2pPr lvl="1">
              <a:spcBef>
                <a:spcPts val="0"/>
              </a:spcBef>
              <a:spcAft>
                <a:spcPts val="0"/>
              </a:spcAft>
              <a:buSzPts val="1500"/>
              <a:buNone/>
              <a:defRPr sz="1500"/>
            </a:lvl2pPr>
            <a:lvl3pPr lvl="2">
              <a:spcBef>
                <a:spcPts val="0"/>
              </a:spcBef>
              <a:spcAft>
                <a:spcPts val="0"/>
              </a:spcAft>
              <a:buSzPts val="1500"/>
              <a:buNone/>
              <a:defRPr sz="1500"/>
            </a:lvl3pPr>
            <a:lvl4pPr lvl="3">
              <a:spcBef>
                <a:spcPts val="0"/>
              </a:spcBef>
              <a:spcAft>
                <a:spcPts val="0"/>
              </a:spcAft>
              <a:buSzPts val="1500"/>
              <a:buNone/>
              <a:defRPr sz="1500"/>
            </a:lvl4pPr>
            <a:lvl5pPr lvl="4">
              <a:spcBef>
                <a:spcPts val="0"/>
              </a:spcBef>
              <a:spcAft>
                <a:spcPts val="0"/>
              </a:spcAft>
              <a:buSzPts val="1500"/>
              <a:buNone/>
              <a:defRPr sz="1500"/>
            </a:lvl5pPr>
            <a:lvl6pPr lvl="5">
              <a:spcBef>
                <a:spcPts val="0"/>
              </a:spcBef>
              <a:spcAft>
                <a:spcPts val="0"/>
              </a:spcAft>
              <a:buSzPts val="1500"/>
              <a:buNone/>
              <a:defRPr sz="1500"/>
            </a:lvl6pPr>
            <a:lvl7pPr lvl="6">
              <a:spcBef>
                <a:spcPts val="0"/>
              </a:spcBef>
              <a:spcAft>
                <a:spcPts val="0"/>
              </a:spcAft>
              <a:buSzPts val="1500"/>
              <a:buNone/>
              <a:defRPr sz="1500"/>
            </a:lvl7pPr>
            <a:lvl8pPr lvl="7">
              <a:spcBef>
                <a:spcPts val="0"/>
              </a:spcBef>
              <a:spcAft>
                <a:spcPts val="0"/>
              </a:spcAft>
              <a:buSzPts val="1500"/>
              <a:buNone/>
              <a:defRPr sz="1500"/>
            </a:lvl8pPr>
            <a:lvl9pPr lvl="8">
              <a:spcBef>
                <a:spcPts val="0"/>
              </a:spcBef>
              <a:spcAft>
                <a:spcPts val="0"/>
              </a:spcAft>
              <a:buSzPts val="1500"/>
              <a:buNone/>
              <a:defRPr sz="1500"/>
            </a:lvl9pPr>
          </a:lstStyle>
          <a:p/>
        </p:txBody>
      </p:sp>
      <p:sp>
        <p:nvSpPr>
          <p:cNvPr id="85" name="Google Shape;85;p19"/>
          <p:cNvSpPr txBox="1"/>
          <p:nvPr>
            <p:ph idx="6" type="subTitle"/>
          </p:nvPr>
        </p:nvSpPr>
        <p:spPr>
          <a:xfrm>
            <a:off x="6242100" y="3028875"/>
            <a:ext cx="2460000" cy="4527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1800"/>
            </a:lvl1pPr>
            <a:lvl2pPr lvl="1">
              <a:spcBef>
                <a:spcPts val="0"/>
              </a:spcBef>
              <a:spcAft>
                <a:spcPts val="0"/>
              </a:spcAft>
              <a:buSzPts val="1500"/>
              <a:buNone/>
              <a:defRPr sz="1500"/>
            </a:lvl2pPr>
            <a:lvl3pPr lvl="2">
              <a:spcBef>
                <a:spcPts val="0"/>
              </a:spcBef>
              <a:spcAft>
                <a:spcPts val="0"/>
              </a:spcAft>
              <a:buSzPts val="1500"/>
              <a:buNone/>
              <a:defRPr sz="1500"/>
            </a:lvl3pPr>
            <a:lvl4pPr lvl="3">
              <a:spcBef>
                <a:spcPts val="0"/>
              </a:spcBef>
              <a:spcAft>
                <a:spcPts val="0"/>
              </a:spcAft>
              <a:buSzPts val="1500"/>
              <a:buNone/>
              <a:defRPr sz="1500"/>
            </a:lvl4pPr>
            <a:lvl5pPr lvl="4">
              <a:spcBef>
                <a:spcPts val="0"/>
              </a:spcBef>
              <a:spcAft>
                <a:spcPts val="0"/>
              </a:spcAft>
              <a:buSzPts val="1500"/>
              <a:buNone/>
              <a:defRPr sz="1500"/>
            </a:lvl5pPr>
            <a:lvl6pPr lvl="5">
              <a:spcBef>
                <a:spcPts val="0"/>
              </a:spcBef>
              <a:spcAft>
                <a:spcPts val="0"/>
              </a:spcAft>
              <a:buSzPts val="1500"/>
              <a:buNone/>
              <a:defRPr sz="1500"/>
            </a:lvl6pPr>
            <a:lvl7pPr lvl="6">
              <a:spcBef>
                <a:spcPts val="0"/>
              </a:spcBef>
              <a:spcAft>
                <a:spcPts val="0"/>
              </a:spcAft>
              <a:buSzPts val="1500"/>
              <a:buNone/>
              <a:defRPr sz="1500"/>
            </a:lvl7pPr>
            <a:lvl8pPr lvl="7">
              <a:spcBef>
                <a:spcPts val="0"/>
              </a:spcBef>
              <a:spcAft>
                <a:spcPts val="0"/>
              </a:spcAft>
              <a:buSzPts val="1500"/>
              <a:buNone/>
              <a:defRPr sz="1500"/>
            </a:lvl8pPr>
            <a:lvl9pPr lvl="8">
              <a:spcBef>
                <a:spcPts val="0"/>
              </a:spcBef>
              <a:spcAft>
                <a:spcPts val="0"/>
              </a:spcAft>
              <a:buSzPts val="1500"/>
              <a:buNone/>
              <a:defRPr sz="1500"/>
            </a:lvl9pPr>
          </a:lstStyle>
          <a:p/>
        </p:txBody>
      </p:sp>
      <p:sp>
        <p:nvSpPr>
          <p:cNvPr id="86" name="Google Shape;86;p19"/>
          <p:cNvSpPr txBox="1"/>
          <p:nvPr>
            <p:ph idx="7" type="subTitle"/>
          </p:nvPr>
        </p:nvSpPr>
        <p:spPr>
          <a:xfrm>
            <a:off x="3348525" y="4145850"/>
            <a:ext cx="2460000" cy="4527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1800"/>
            </a:lvl1pPr>
            <a:lvl2pPr lvl="1">
              <a:spcBef>
                <a:spcPts val="0"/>
              </a:spcBef>
              <a:spcAft>
                <a:spcPts val="0"/>
              </a:spcAft>
              <a:buSzPts val="1500"/>
              <a:buNone/>
              <a:defRPr sz="1500"/>
            </a:lvl2pPr>
            <a:lvl3pPr lvl="2">
              <a:spcBef>
                <a:spcPts val="0"/>
              </a:spcBef>
              <a:spcAft>
                <a:spcPts val="0"/>
              </a:spcAft>
              <a:buSzPts val="1500"/>
              <a:buNone/>
              <a:defRPr sz="1500"/>
            </a:lvl3pPr>
            <a:lvl4pPr lvl="3">
              <a:spcBef>
                <a:spcPts val="0"/>
              </a:spcBef>
              <a:spcAft>
                <a:spcPts val="0"/>
              </a:spcAft>
              <a:buSzPts val="1500"/>
              <a:buNone/>
              <a:defRPr sz="1500"/>
            </a:lvl4pPr>
            <a:lvl5pPr lvl="4">
              <a:spcBef>
                <a:spcPts val="0"/>
              </a:spcBef>
              <a:spcAft>
                <a:spcPts val="0"/>
              </a:spcAft>
              <a:buSzPts val="1500"/>
              <a:buNone/>
              <a:defRPr sz="1500"/>
            </a:lvl5pPr>
            <a:lvl6pPr lvl="5">
              <a:spcBef>
                <a:spcPts val="0"/>
              </a:spcBef>
              <a:spcAft>
                <a:spcPts val="0"/>
              </a:spcAft>
              <a:buSzPts val="1500"/>
              <a:buNone/>
              <a:defRPr sz="1500"/>
            </a:lvl6pPr>
            <a:lvl7pPr lvl="6">
              <a:spcBef>
                <a:spcPts val="0"/>
              </a:spcBef>
              <a:spcAft>
                <a:spcPts val="0"/>
              </a:spcAft>
              <a:buSzPts val="1500"/>
              <a:buNone/>
              <a:defRPr sz="1500"/>
            </a:lvl7pPr>
            <a:lvl8pPr lvl="7">
              <a:spcBef>
                <a:spcPts val="0"/>
              </a:spcBef>
              <a:spcAft>
                <a:spcPts val="0"/>
              </a:spcAft>
              <a:buSzPts val="1500"/>
              <a:buNone/>
              <a:defRPr sz="1500"/>
            </a:lvl8pPr>
            <a:lvl9pPr lvl="8">
              <a:spcBef>
                <a:spcPts val="0"/>
              </a:spcBef>
              <a:spcAft>
                <a:spcPts val="0"/>
              </a:spcAft>
              <a:buSzPts val="1500"/>
              <a:buNone/>
              <a:defRPr sz="1500"/>
            </a:lvl9pPr>
          </a:lstStyle>
          <a:p/>
        </p:txBody>
      </p:sp>
      <p:sp>
        <p:nvSpPr>
          <p:cNvPr id="87" name="Google Shape;87;p19"/>
          <p:cNvSpPr txBox="1"/>
          <p:nvPr>
            <p:ph idx="8" type="subTitle"/>
          </p:nvPr>
        </p:nvSpPr>
        <p:spPr>
          <a:xfrm>
            <a:off x="6242100" y="4145850"/>
            <a:ext cx="2460000" cy="4527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1800"/>
            </a:lvl1pPr>
            <a:lvl2pPr lvl="1">
              <a:spcBef>
                <a:spcPts val="0"/>
              </a:spcBef>
              <a:spcAft>
                <a:spcPts val="0"/>
              </a:spcAft>
              <a:buSzPts val="1500"/>
              <a:buNone/>
              <a:defRPr sz="1500"/>
            </a:lvl2pPr>
            <a:lvl3pPr lvl="2">
              <a:spcBef>
                <a:spcPts val="0"/>
              </a:spcBef>
              <a:spcAft>
                <a:spcPts val="0"/>
              </a:spcAft>
              <a:buSzPts val="1500"/>
              <a:buNone/>
              <a:defRPr sz="1500"/>
            </a:lvl3pPr>
            <a:lvl4pPr lvl="3">
              <a:spcBef>
                <a:spcPts val="0"/>
              </a:spcBef>
              <a:spcAft>
                <a:spcPts val="0"/>
              </a:spcAft>
              <a:buSzPts val="1500"/>
              <a:buNone/>
              <a:defRPr sz="1500"/>
            </a:lvl4pPr>
            <a:lvl5pPr lvl="4">
              <a:spcBef>
                <a:spcPts val="0"/>
              </a:spcBef>
              <a:spcAft>
                <a:spcPts val="0"/>
              </a:spcAft>
              <a:buSzPts val="1500"/>
              <a:buNone/>
              <a:defRPr sz="1500"/>
            </a:lvl5pPr>
            <a:lvl6pPr lvl="5">
              <a:spcBef>
                <a:spcPts val="0"/>
              </a:spcBef>
              <a:spcAft>
                <a:spcPts val="0"/>
              </a:spcAft>
              <a:buSzPts val="1500"/>
              <a:buNone/>
              <a:defRPr sz="1500"/>
            </a:lvl6pPr>
            <a:lvl7pPr lvl="6">
              <a:spcBef>
                <a:spcPts val="0"/>
              </a:spcBef>
              <a:spcAft>
                <a:spcPts val="0"/>
              </a:spcAft>
              <a:buSzPts val="1500"/>
              <a:buNone/>
              <a:defRPr sz="1500"/>
            </a:lvl7pPr>
            <a:lvl8pPr lvl="7">
              <a:spcBef>
                <a:spcPts val="0"/>
              </a:spcBef>
              <a:spcAft>
                <a:spcPts val="0"/>
              </a:spcAft>
              <a:buSzPts val="1500"/>
              <a:buNone/>
              <a:defRPr sz="1500"/>
            </a:lvl8pPr>
            <a:lvl9pPr lvl="8">
              <a:spcBef>
                <a:spcPts val="0"/>
              </a:spcBef>
              <a:spcAft>
                <a:spcPts val="0"/>
              </a:spcAft>
              <a:buSzPts val="1500"/>
              <a:buNone/>
              <a:defRPr sz="1500"/>
            </a:lvl9pPr>
          </a:lstStyle>
          <a:p/>
        </p:txBody>
      </p:sp>
      <p:sp>
        <p:nvSpPr>
          <p:cNvPr id="88" name="Google Shape;88;p19"/>
          <p:cNvSpPr txBox="1"/>
          <p:nvPr>
            <p:ph idx="9" type="subTitle"/>
          </p:nvPr>
        </p:nvSpPr>
        <p:spPr>
          <a:xfrm>
            <a:off x="3348525" y="506025"/>
            <a:ext cx="2460000" cy="1539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b="1" sz="1000">
                <a:latin typeface="Outfit"/>
                <a:ea typeface="Outfit"/>
                <a:cs typeface="Outfit"/>
                <a:sym typeface="Outfit"/>
              </a:defRPr>
            </a:lvl1pPr>
            <a:lvl2pPr lvl="1">
              <a:lnSpc>
                <a:spcPct val="115000"/>
              </a:lnSpc>
              <a:spcBef>
                <a:spcPts val="0"/>
              </a:spcBef>
              <a:spcAft>
                <a:spcPts val="0"/>
              </a:spcAft>
              <a:buSzPts val="1500"/>
              <a:buFont typeface="Outfit"/>
              <a:buNone/>
              <a:defRPr sz="1500">
                <a:latin typeface="Outfit"/>
                <a:ea typeface="Outfit"/>
                <a:cs typeface="Outfit"/>
                <a:sym typeface="Outfit"/>
              </a:defRPr>
            </a:lvl2pPr>
            <a:lvl3pPr lvl="2">
              <a:lnSpc>
                <a:spcPct val="115000"/>
              </a:lnSpc>
              <a:spcBef>
                <a:spcPts val="0"/>
              </a:spcBef>
              <a:spcAft>
                <a:spcPts val="0"/>
              </a:spcAft>
              <a:buSzPts val="1500"/>
              <a:buFont typeface="Outfit"/>
              <a:buNone/>
              <a:defRPr sz="1500">
                <a:latin typeface="Outfit"/>
                <a:ea typeface="Outfit"/>
                <a:cs typeface="Outfit"/>
                <a:sym typeface="Outfit"/>
              </a:defRPr>
            </a:lvl3pPr>
            <a:lvl4pPr lvl="3">
              <a:lnSpc>
                <a:spcPct val="115000"/>
              </a:lnSpc>
              <a:spcBef>
                <a:spcPts val="0"/>
              </a:spcBef>
              <a:spcAft>
                <a:spcPts val="0"/>
              </a:spcAft>
              <a:buSzPts val="1500"/>
              <a:buFont typeface="Outfit"/>
              <a:buNone/>
              <a:defRPr sz="1500">
                <a:latin typeface="Outfit"/>
                <a:ea typeface="Outfit"/>
                <a:cs typeface="Outfit"/>
                <a:sym typeface="Outfit"/>
              </a:defRPr>
            </a:lvl4pPr>
            <a:lvl5pPr lvl="4">
              <a:lnSpc>
                <a:spcPct val="115000"/>
              </a:lnSpc>
              <a:spcBef>
                <a:spcPts val="0"/>
              </a:spcBef>
              <a:spcAft>
                <a:spcPts val="0"/>
              </a:spcAft>
              <a:buSzPts val="1500"/>
              <a:buFont typeface="Outfit"/>
              <a:buNone/>
              <a:defRPr sz="1500">
                <a:latin typeface="Outfit"/>
                <a:ea typeface="Outfit"/>
                <a:cs typeface="Outfit"/>
                <a:sym typeface="Outfit"/>
              </a:defRPr>
            </a:lvl5pPr>
            <a:lvl6pPr lvl="5">
              <a:lnSpc>
                <a:spcPct val="115000"/>
              </a:lnSpc>
              <a:spcBef>
                <a:spcPts val="0"/>
              </a:spcBef>
              <a:spcAft>
                <a:spcPts val="0"/>
              </a:spcAft>
              <a:buSzPts val="1500"/>
              <a:buFont typeface="Outfit"/>
              <a:buNone/>
              <a:defRPr sz="1500">
                <a:latin typeface="Outfit"/>
                <a:ea typeface="Outfit"/>
                <a:cs typeface="Outfit"/>
                <a:sym typeface="Outfit"/>
              </a:defRPr>
            </a:lvl6pPr>
            <a:lvl7pPr lvl="6">
              <a:lnSpc>
                <a:spcPct val="115000"/>
              </a:lnSpc>
              <a:spcBef>
                <a:spcPts val="0"/>
              </a:spcBef>
              <a:spcAft>
                <a:spcPts val="0"/>
              </a:spcAft>
              <a:buSzPts val="1500"/>
              <a:buFont typeface="Outfit"/>
              <a:buNone/>
              <a:defRPr sz="1500">
                <a:latin typeface="Outfit"/>
                <a:ea typeface="Outfit"/>
                <a:cs typeface="Outfit"/>
                <a:sym typeface="Outfit"/>
              </a:defRPr>
            </a:lvl7pPr>
            <a:lvl8pPr lvl="7">
              <a:lnSpc>
                <a:spcPct val="115000"/>
              </a:lnSpc>
              <a:spcBef>
                <a:spcPts val="0"/>
              </a:spcBef>
              <a:spcAft>
                <a:spcPts val="0"/>
              </a:spcAft>
              <a:buSzPts val="1500"/>
              <a:buFont typeface="Outfit"/>
              <a:buNone/>
              <a:defRPr sz="1500">
                <a:latin typeface="Outfit"/>
                <a:ea typeface="Outfit"/>
                <a:cs typeface="Outfit"/>
                <a:sym typeface="Outfit"/>
              </a:defRPr>
            </a:lvl8pPr>
            <a:lvl9pPr lvl="8">
              <a:lnSpc>
                <a:spcPct val="115000"/>
              </a:lnSpc>
              <a:spcBef>
                <a:spcPts val="0"/>
              </a:spcBef>
              <a:spcAft>
                <a:spcPts val="0"/>
              </a:spcAft>
              <a:buSzPts val="1500"/>
              <a:buFont typeface="Outfit"/>
              <a:buNone/>
              <a:defRPr sz="1500">
                <a:latin typeface="Outfit"/>
                <a:ea typeface="Outfit"/>
                <a:cs typeface="Outfit"/>
                <a:sym typeface="Outfit"/>
              </a:defRPr>
            </a:lvl9pPr>
          </a:lstStyle>
          <a:p/>
        </p:txBody>
      </p:sp>
      <p:sp>
        <p:nvSpPr>
          <p:cNvPr id="89" name="Google Shape;89;p19"/>
          <p:cNvSpPr txBox="1"/>
          <p:nvPr>
            <p:ph idx="13" type="subTitle"/>
          </p:nvPr>
        </p:nvSpPr>
        <p:spPr>
          <a:xfrm>
            <a:off x="6242100" y="506025"/>
            <a:ext cx="2460000" cy="1539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b="1" sz="1000">
                <a:latin typeface="Outfit"/>
                <a:ea typeface="Outfit"/>
                <a:cs typeface="Outfit"/>
                <a:sym typeface="Outfit"/>
              </a:defRPr>
            </a:lvl1pPr>
            <a:lvl2pPr lvl="1">
              <a:lnSpc>
                <a:spcPct val="115000"/>
              </a:lnSpc>
              <a:spcBef>
                <a:spcPts val="0"/>
              </a:spcBef>
              <a:spcAft>
                <a:spcPts val="0"/>
              </a:spcAft>
              <a:buSzPts val="1500"/>
              <a:buFont typeface="Outfit"/>
              <a:buNone/>
              <a:defRPr sz="1500">
                <a:latin typeface="Outfit"/>
                <a:ea typeface="Outfit"/>
                <a:cs typeface="Outfit"/>
                <a:sym typeface="Outfit"/>
              </a:defRPr>
            </a:lvl2pPr>
            <a:lvl3pPr lvl="2">
              <a:lnSpc>
                <a:spcPct val="115000"/>
              </a:lnSpc>
              <a:spcBef>
                <a:spcPts val="0"/>
              </a:spcBef>
              <a:spcAft>
                <a:spcPts val="0"/>
              </a:spcAft>
              <a:buSzPts val="1500"/>
              <a:buFont typeface="Outfit"/>
              <a:buNone/>
              <a:defRPr sz="1500">
                <a:latin typeface="Outfit"/>
                <a:ea typeface="Outfit"/>
                <a:cs typeface="Outfit"/>
                <a:sym typeface="Outfit"/>
              </a:defRPr>
            </a:lvl3pPr>
            <a:lvl4pPr lvl="3">
              <a:lnSpc>
                <a:spcPct val="115000"/>
              </a:lnSpc>
              <a:spcBef>
                <a:spcPts val="0"/>
              </a:spcBef>
              <a:spcAft>
                <a:spcPts val="0"/>
              </a:spcAft>
              <a:buSzPts val="1500"/>
              <a:buFont typeface="Outfit"/>
              <a:buNone/>
              <a:defRPr sz="1500">
                <a:latin typeface="Outfit"/>
                <a:ea typeface="Outfit"/>
                <a:cs typeface="Outfit"/>
                <a:sym typeface="Outfit"/>
              </a:defRPr>
            </a:lvl4pPr>
            <a:lvl5pPr lvl="4">
              <a:lnSpc>
                <a:spcPct val="115000"/>
              </a:lnSpc>
              <a:spcBef>
                <a:spcPts val="0"/>
              </a:spcBef>
              <a:spcAft>
                <a:spcPts val="0"/>
              </a:spcAft>
              <a:buSzPts val="1500"/>
              <a:buFont typeface="Outfit"/>
              <a:buNone/>
              <a:defRPr sz="1500">
                <a:latin typeface="Outfit"/>
                <a:ea typeface="Outfit"/>
                <a:cs typeface="Outfit"/>
                <a:sym typeface="Outfit"/>
              </a:defRPr>
            </a:lvl5pPr>
            <a:lvl6pPr lvl="5">
              <a:lnSpc>
                <a:spcPct val="115000"/>
              </a:lnSpc>
              <a:spcBef>
                <a:spcPts val="0"/>
              </a:spcBef>
              <a:spcAft>
                <a:spcPts val="0"/>
              </a:spcAft>
              <a:buSzPts val="1500"/>
              <a:buFont typeface="Outfit"/>
              <a:buNone/>
              <a:defRPr sz="1500">
                <a:latin typeface="Outfit"/>
                <a:ea typeface="Outfit"/>
                <a:cs typeface="Outfit"/>
                <a:sym typeface="Outfit"/>
              </a:defRPr>
            </a:lvl6pPr>
            <a:lvl7pPr lvl="6">
              <a:lnSpc>
                <a:spcPct val="115000"/>
              </a:lnSpc>
              <a:spcBef>
                <a:spcPts val="0"/>
              </a:spcBef>
              <a:spcAft>
                <a:spcPts val="0"/>
              </a:spcAft>
              <a:buSzPts val="1500"/>
              <a:buFont typeface="Outfit"/>
              <a:buNone/>
              <a:defRPr sz="1500">
                <a:latin typeface="Outfit"/>
                <a:ea typeface="Outfit"/>
                <a:cs typeface="Outfit"/>
                <a:sym typeface="Outfit"/>
              </a:defRPr>
            </a:lvl7pPr>
            <a:lvl8pPr lvl="7">
              <a:lnSpc>
                <a:spcPct val="115000"/>
              </a:lnSpc>
              <a:spcBef>
                <a:spcPts val="0"/>
              </a:spcBef>
              <a:spcAft>
                <a:spcPts val="0"/>
              </a:spcAft>
              <a:buSzPts val="1500"/>
              <a:buFont typeface="Outfit"/>
              <a:buNone/>
              <a:defRPr sz="1500">
                <a:latin typeface="Outfit"/>
                <a:ea typeface="Outfit"/>
                <a:cs typeface="Outfit"/>
                <a:sym typeface="Outfit"/>
              </a:defRPr>
            </a:lvl8pPr>
            <a:lvl9pPr lvl="8">
              <a:lnSpc>
                <a:spcPct val="115000"/>
              </a:lnSpc>
              <a:spcBef>
                <a:spcPts val="0"/>
              </a:spcBef>
              <a:spcAft>
                <a:spcPts val="0"/>
              </a:spcAft>
              <a:buSzPts val="1500"/>
              <a:buFont typeface="Outfit"/>
              <a:buNone/>
              <a:defRPr sz="1500">
                <a:latin typeface="Outfit"/>
                <a:ea typeface="Outfit"/>
                <a:cs typeface="Outfit"/>
                <a:sym typeface="Outfit"/>
              </a:defRPr>
            </a:lvl9pPr>
          </a:lstStyle>
          <a:p/>
        </p:txBody>
      </p:sp>
      <p:sp>
        <p:nvSpPr>
          <p:cNvPr id="90" name="Google Shape;90;p19"/>
          <p:cNvSpPr txBox="1"/>
          <p:nvPr>
            <p:ph idx="14" type="subTitle"/>
          </p:nvPr>
        </p:nvSpPr>
        <p:spPr>
          <a:xfrm>
            <a:off x="3348525" y="1623075"/>
            <a:ext cx="2460000" cy="1539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b="1" sz="1000">
                <a:latin typeface="Outfit"/>
                <a:ea typeface="Outfit"/>
                <a:cs typeface="Outfit"/>
                <a:sym typeface="Outfit"/>
              </a:defRPr>
            </a:lvl1pPr>
            <a:lvl2pPr lvl="1">
              <a:lnSpc>
                <a:spcPct val="115000"/>
              </a:lnSpc>
              <a:spcBef>
                <a:spcPts val="0"/>
              </a:spcBef>
              <a:spcAft>
                <a:spcPts val="0"/>
              </a:spcAft>
              <a:buSzPts val="1500"/>
              <a:buFont typeface="Outfit"/>
              <a:buNone/>
              <a:defRPr sz="1500">
                <a:latin typeface="Outfit"/>
                <a:ea typeface="Outfit"/>
                <a:cs typeface="Outfit"/>
                <a:sym typeface="Outfit"/>
              </a:defRPr>
            </a:lvl2pPr>
            <a:lvl3pPr lvl="2">
              <a:lnSpc>
                <a:spcPct val="115000"/>
              </a:lnSpc>
              <a:spcBef>
                <a:spcPts val="0"/>
              </a:spcBef>
              <a:spcAft>
                <a:spcPts val="0"/>
              </a:spcAft>
              <a:buSzPts val="1500"/>
              <a:buFont typeface="Outfit"/>
              <a:buNone/>
              <a:defRPr sz="1500">
                <a:latin typeface="Outfit"/>
                <a:ea typeface="Outfit"/>
                <a:cs typeface="Outfit"/>
                <a:sym typeface="Outfit"/>
              </a:defRPr>
            </a:lvl3pPr>
            <a:lvl4pPr lvl="3">
              <a:lnSpc>
                <a:spcPct val="115000"/>
              </a:lnSpc>
              <a:spcBef>
                <a:spcPts val="0"/>
              </a:spcBef>
              <a:spcAft>
                <a:spcPts val="0"/>
              </a:spcAft>
              <a:buSzPts val="1500"/>
              <a:buFont typeface="Outfit"/>
              <a:buNone/>
              <a:defRPr sz="1500">
                <a:latin typeface="Outfit"/>
                <a:ea typeface="Outfit"/>
                <a:cs typeface="Outfit"/>
                <a:sym typeface="Outfit"/>
              </a:defRPr>
            </a:lvl4pPr>
            <a:lvl5pPr lvl="4">
              <a:lnSpc>
                <a:spcPct val="115000"/>
              </a:lnSpc>
              <a:spcBef>
                <a:spcPts val="0"/>
              </a:spcBef>
              <a:spcAft>
                <a:spcPts val="0"/>
              </a:spcAft>
              <a:buSzPts val="1500"/>
              <a:buFont typeface="Outfit"/>
              <a:buNone/>
              <a:defRPr sz="1500">
                <a:latin typeface="Outfit"/>
                <a:ea typeface="Outfit"/>
                <a:cs typeface="Outfit"/>
                <a:sym typeface="Outfit"/>
              </a:defRPr>
            </a:lvl5pPr>
            <a:lvl6pPr lvl="5">
              <a:lnSpc>
                <a:spcPct val="115000"/>
              </a:lnSpc>
              <a:spcBef>
                <a:spcPts val="0"/>
              </a:spcBef>
              <a:spcAft>
                <a:spcPts val="0"/>
              </a:spcAft>
              <a:buSzPts val="1500"/>
              <a:buFont typeface="Outfit"/>
              <a:buNone/>
              <a:defRPr sz="1500">
                <a:latin typeface="Outfit"/>
                <a:ea typeface="Outfit"/>
                <a:cs typeface="Outfit"/>
                <a:sym typeface="Outfit"/>
              </a:defRPr>
            </a:lvl6pPr>
            <a:lvl7pPr lvl="6">
              <a:lnSpc>
                <a:spcPct val="115000"/>
              </a:lnSpc>
              <a:spcBef>
                <a:spcPts val="0"/>
              </a:spcBef>
              <a:spcAft>
                <a:spcPts val="0"/>
              </a:spcAft>
              <a:buSzPts val="1500"/>
              <a:buFont typeface="Outfit"/>
              <a:buNone/>
              <a:defRPr sz="1500">
                <a:latin typeface="Outfit"/>
                <a:ea typeface="Outfit"/>
                <a:cs typeface="Outfit"/>
                <a:sym typeface="Outfit"/>
              </a:defRPr>
            </a:lvl7pPr>
            <a:lvl8pPr lvl="7">
              <a:lnSpc>
                <a:spcPct val="115000"/>
              </a:lnSpc>
              <a:spcBef>
                <a:spcPts val="0"/>
              </a:spcBef>
              <a:spcAft>
                <a:spcPts val="0"/>
              </a:spcAft>
              <a:buSzPts val="1500"/>
              <a:buFont typeface="Outfit"/>
              <a:buNone/>
              <a:defRPr sz="1500">
                <a:latin typeface="Outfit"/>
                <a:ea typeface="Outfit"/>
                <a:cs typeface="Outfit"/>
                <a:sym typeface="Outfit"/>
              </a:defRPr>
            </a:lvl8pPr>
            <a:lvl9pPr lvl="8">
              <a:lnSpc>
                <a:spcPct val="115000"/>
              </a:lnSpc>
              <a:spcBef>
                <a:spcPts val="0"/>
              </a:spcBef>
              <a:spcAft>
                <a:spcPts val="0"/>
              </a:spcAft>
              <a:buSzPts val="1500"/>
              <a:buFont typeface="Outfit"/>
              <a:buNone/>
              <a:defRPr sz="1500">
                <a:latin typeface="Outfit"/>
                <a:ea typeface="Outfit"/>
                <a:cs typeface="Outfit"/>
                <a:sym typeface="Outfit"/>
              </a:defRPr>
            </a:lvl9pPr>
          </a:lstStyle>
          <a:p/>
        </p:txBody>
      </p:sp>
      <p:sp>
        <p:nvSpPr>
          <p:cNvPr id="91" name="Google Shape;91;p19"/>
          <p:cNvSpPr txBox="1"/>
          <p:nvPr>
            <p:ph idx="15" type="subTitle"/>
          </p:nvPr>
        </p:nvSpPr>
        <p:spPr>
          <a:xfrm>
            <a:off x="6242100" y="1623075"/>
            <a:ext cx="2460000" cy="1539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b="1" sz="1000">
                <a:latin typeface="Outfit"/>
                <a:ea typeface="Outfit"/>
                <a:cs typeface="Outfit"/>
                <a:sym typeface="Outfit"/>
              </a:defRPr>
            </a:lvl1pPr>
            <a:lvl2pPr lvl="1">
              <a:lnSpc>
                <a:spcPct val="115000"/>
              </a:lnSpc>
              <a:spcBef>
                <a:spcPts val="0"/>
              </a:spcBef>
              <a:spcAft>
                <a:spcPts val="0"/>
              </a:spcAft>
              <a:buSzPts val="1500"/>
              <a:buFont typeface="Outfit"/>
              <a:buNone/>
              <a:defRPr sz="1500">
                <a:latin typeface="Outfit"/>
                <a:ea typeface="Outfit"/>
                <a:cs typeface="Outfit"/>
                <a:sym typeface="Outfit"/>
              </a:defRPr>
            </a:lvl2pPr>
            <a:lvl3pPr lvl="2">
              <a:lnSpc>
                <a:spcPct val="115000"/>
              </a:lnSpc>
              <a:spcBef>
                <a:spcPts val="0"/>
              </a:spcBef>
              <a:spcAft>
                <a:spcPts val="0"/>
              </a:spcAft>
              <a:buSzPts val="1500"/>
              <a:buFont typeface="Outfit"/>
              <a:buNone/>
              <a:defRPr sz="1500">
                <a:latin typeface="Outfit"/>
                <a:ea typeface="Outfit"/>
                <a:cs typeface="Outfit"/>
                <a:sym typeface="Outfit"/>
              </a:defRPr>
            </a:lvl3pPr>
            <a:lvl4pPr lvl="3">
              <a:lnSpc>
                <a:spcPct val="115000"/>
              </a:lnSpc>
              <a:spcBef>
                <a:spcPts val="0"/>
              </a:spcBef>
              <a:spcAft>
                <a:spcPts val="0"/>
              </a:spcAft>
              <a:buSzPts val="1500"/>
              <a:buFont typeface="Outfit"/>
              <a:buNone/>
              <a:defRPr sz="1500">
                <a:latin typeface="Outfit"/>
                <a:ea typeface="Outfit"/>
                <a:cs typeface="Outfit"/>
                <a:sym typeface="Outfit"/>
              </a:defRPr>
            </a:lvl4pPr>
            <a:lvl5pPr lvl="4">
              <a:lnSpc>
                <a:spcPct val="115000"/>
              </a:lnSpc>
              <a:spcBef>
                <a:spcPts val="0"/>
              </a:spcBef>
              <a:spcAft>
                <a:spcPts val="0"/>
              </a:spcAft>
              <a:buSzPts val="1500"/>
              <a:buFont typeface="Outfit"/>
              <a:buNone/>
              <a:defRPr sz="1500">
                <a:latin typeface="Outfit"/>
                <a:ea typeface="Outfit"/>
                <a:cs typeface="Outfit"/>
                <a:sym typeface="Outfit"/>
              </a:defRPr>
            </a:lvl5pPr>
            <a:lvl6pPr lvl="5">
              <a:lnSpc>
                <a:spcPct val="115000"/>
              </a:lnSpc>
              <a:spcBef>
                <a:spcPts val="0"/>
              </a:spcBef>
              <a:spcAft>
                <a:spcPts val="0"/>
              </a:spcAft>
              <a:buSzPts val="1500"/>
              <a:buFont typeface="Outfit"/>
              <a:buNone/>
              <a:defRPr sz="1500">
                <a:latin typeface="Outfit"/>
                <a:ea typeface="Outfit"/>
                <a:cs typeface="Outfit"/>
                <a:sym typeface="Outfit"/>
              </a:defRPr>
            </a:lvl6pPr>
            <a:lvl7pPr lvl="6">
              <a:lnSpc>
                <a:spcPct val="115000"/>
              </a:lnSpc>
              <a:spcBef>
                <a:spcPts val="0"/>
              </a:spcBef>
              <a:spcAft>
                <a:spcPts val="0"/>
              </a:spcAft>
              <a:buSzPts val="1500"/>
              <a:buFont typeface="Outfit"/>
              <a:buNone/>
              <a:defRPr sz="1500">
                <a:latin typeface="Outfit"/>
                <a:ea typeface="Outfit"/>
                <a:cs typeface="Outfit"/>
                <a:sym typeface="Outfit"/>
              </a:defRPr>
            </a:lvl7pPr>
            <a:lvl8pPr lvl="7">
              <a:lnSpc>
                <a:spcPct val="115000"/>
              </a:lnSpc>
              <a:spcBef>
                <a:spcPts val="0"/>
              </a:spcBef>
              <a:spcAft>
                <a:spcPts val="0"/>
              </a:spcAft>
              <a:buSzPts val="1500"/>
              <a:buFont typeface="Outfit"/>
              <a:buNone/>
              <a:defRPr sz="1500">
                <a:latin typeface="Outfit"/>
                <a:ea typeface="Outfit"/>
                <a:cs typeface="Outfit"/>
                <a:sym typeface="Outfit"/>
              </a:defRPr>
            </a:lvl8pPr>
            <a:lvl9pPr lvl="8">
              <a:lnSpc>
                <a:spcPct val="115000"/>
              </a:lnSpc>
              <a:spcBef>
                <a:spcPts val="0"/>
              </a:spcBef>
              <a:spcAft>
                <a:spcPts val="0"/>
              </a:spcAft>
              <a:buSzPts val="1500"/>
              <a:buFont typeface="Outfit"/>
              <a:buNone/>
              <a:defRPr sz="1500">
                <a:latin typeface="Outfit"/>
                <a:ea typeface="Outfit"/>
                <a:cs typeface="Outfit"/>
                <a:sym typeface="Outfit"/>
              </a:defRPr>
            </a:lvl9pPr>
          </a:lstStyle>
          <a:p/>
        </p:txBody>
      </p:sp>
      <p:sp>
        <p:nvSpPr>
          <p:cNvPr id="92" name="Google Shape;92;p19"/>
          <p:cNvSpPr txBox="1"/>
          <p:nvPr>
            <p:ph idx="16" type="subTitle"/>
          </p:nvPr>
        </p:nvSpPr>
        <p:spPr>
          <a:xfrm>
            <a:off x="3348525" y="2740125"/>
            <a:ext cx="2460000" cy="1539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b="1" sz="1000">
                <a:latin typeface="Outfit"/>
                <a:ea typeface="Outfit"/>
                <a:cs typeface="Outfit"/>
                <a:sym typeface="Outfit"/>
              </a:defRPr>
            </a:lvl1pPr>
            <a:lvl2pPr lvl="1">
              <a:lnSpc>
                <a:spcPct val="115000"/>
              </a:lnSpc>
              <a:spcBef>
                <a:spcPts val="0"/>
              </a:spcBef>
              <a:spcAft>
                <a:spcPts val="0"/>
              </a:spcAft>
              <a:buSzPts val="1500"/>
              <a:buFont typeface="Outfit"/>
              <a:buNone/>
              <a:defRPr sz="1500">
                <a:latin typeface="Outfit"/>
                <a:ea typeface="Outfit"/>
                <a:cs typeface="Outfit"/>
                <a:sym typeface="Outfit"/>
              </a:defRPr>
            </a:lvl2pPr>
            <a:lvl3pPr lvl="2">
              <a:lnSpc>
                <a:spcPct val="115000"/>
              </a:lnSpc>
              <a:spcBef>
                <a:spcPts val="0"/>
              </a:spcBef>
              <a:spcAft>
                <a:spcPts val="0"/>
              </a:spcAft>
              <a:buSzPts val="1500"/>
              <a:buFont typeface="Outfit"/>
              <a:buNone/>
              <a:defRPr sz="1500">
                <a:latin typeface="Outfit"/>
                <a:ea typeface="Outfit"/>
                <a:cs typeface="Outfit"/>
                <a:sym typeface="Outfit"/>
              </a:defRPr>
            </a:lvl3pPr>
            <a:lvl4pPr lvl="3">
              <a:lnSpc>
                <a:spcPct val="115000"/>
              </a:lnSpc>
              <a:spcBef>
                <a:spcPts val="0"/>
              </a:spcBef>
              <a:spcAft>
                <a:spcPts val="0"/>
              </a:spcAft>
              <a:buSzPts val="1500"/>
              <a:buFont typeface="Outfit"/>
              <a:buNone/>
              <a:defRPr sz="1500">
                <a:latin typeface="Outfit"/>
                <a:ea typeface="Outfit"/>
                <a:cs typeface="Outfit"/>
                <a:sym typeface="Outfit"/>
              </a:defRPr>
            </a:lvl4pPr>
            <a:lvl5pPr lvl="4">
              <a:lnSpc>
                <a:spcPct val="115000"/>
              </a:lnSpc>
              <a:spcBef>
                <a:spcPts val="0"/>
              </a:spcBef>
              <a:spcAft>
                <a:spcPts val="0"/>
              </a:spcAft>
              <a:buSzPts val="1500"/>
              <a:buFont typeface="Outfit"/>
              <a:buNone/>
              <a:defRPr sz="1500">
                <a:latin typeface="Outfit"/>
                <a:ea typeface="Outfit"/>
                <a:cs typeface="Outfit"/>
                <a:sym typeface="Outfit"/>
              </a:defRPr>
            </a:lvl5pPr>
            <a:lvl6pPr lvl="5">
              <a:lnSpc>
                <a:spcPct val="115000"/>
              </a:lnSpc>
              <a:spcBef>
                <a:spcPts val="0"/>
              </a:spcBef>
              <a:spcAft>
                <a:spcPts val="0"/>
              </a:spcAft>
              <a:buSzPts val="1500"/>
              <a:buFont typeface="Outfit"/>
              <a:buNone/>
              <a:defRPr sz="1500">
                <a:latin typeface="Outfit"/>
                <a:ea typeface="Outfit"/>
                <a:cs typeface="Outfit"/>
                <a:sym typeface="Outfit"/>
              </a:defRPr>
            </a:lvl6pPr>
            <a:lvl7pPr lvl="6">
              <a:lnSpc>
                <a:spcPct val="115000"/>
              </a:lnSpc>
              <a:spcBef>
                <a:spcPts val="0"/>
              </a:spcBef>
              <a:spcAft>
                <a:spcPts val="0"/>
              </a:spcAft>
              <a:buSzPts val="1500"/>
              <a:buFont typeface="Outfit"/>
              <a:buNone/>
              <a:defRPr sz="1500">
                <a:latin typeface="Outfit"/>
                <a:ea typeface="Outfit"/>
                <a:cs typeface="Outfit"/>
                <a:sym typeface="Outfit"/>
              </a:defRPr>
            </a:lvl7pPr>
            <a:lvl8pPr lvl="7">
              <a:lnSpc>
                <a:spcPct val="115000"/>
              </a:lnSpc>
              <a:spcBef>
                <a:spcPts val="0"/>
              </a:spcBef>
              <a:spcAft>
                <a:spcPts val="0"/>
              </a:spcAft>
              <a:buSzPts val="1500"/>
              <a:buFont typeface="Outfit"/>
              <a:buNone/>
              <a:defRPr sz="1500">
                <a:latin typeface="Outfit"/>
                <a:ea typeface="Outfit"/>
                <a:cs typeface="Outfit"/>
                <a:sym typeface="Outfit"/>
              </a:defRPr>
            </a:lvl8pPr>
            <a:lvl9pPr lvl="8">
              <a:lnSpc>
                <a:spcPct val="115000"/>
              </a:lnSpc>
              <a:spcBef>
                <a:spcPts val="0"/>
              </a:spcBef>
              <a:spcAft>
                <a:spcPts val="0"/>
              </a:spcAft>
              <a:buSzPts val="1500"/>
              <a:buFont typeface="Outfit"/>
              <a:buNone/>
              <a:defRPr sz="1500">
                <a:latin typeface="Outfit"/>
                <a:ea typeface="Outfit"/>
                <a:cs typeface="Outfit"/>
                <a:sym typeface="Outfit"/>
              </a:defRPr>
            </a:lvl9pPr>
          </a:lstStyle>
          <a:p/>
        </p:txBody>
      </p:sp>
      <p:sp>
        <p:nvSpPr>
          <p:cNvPr id="93" name="Google Shape;93;p19"/>
          <p:cNvSpPr txBox="1"/>
          <p:nvPr>
            <p:ph idx="17" type="subTitle"/>
          </p:nvPr>
        </p:nvSpPr>
        <p:spPr>
          <a:xfrm>
            <a:off x="6242100" y="2740125"/>
            <a:ext cx="2460000" cy="1539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b="1" sz="1000">
                <a:latin typeface="Outfit"/>
                <a:ea typeface="Outfit"/>
                <a:cs typeface="Outfit"/>
                <a:sym typeface="Outfit"/>
              </a:defRPr>
            </a:lvl1pPr>
            <a:lvl2pPr lvl="1">
              <a:lnSpc>
                <a:spcPct val="115000"/>
              </a:lnSpc>
              <a:spcBef>
                <a:spcPts val="0"/>
              </a:spcBef>
              <a:spcAft>
                <a:spcPts val="0"/>
              </a:spcAft>
              <a:buSzPts val="1500"/>
              <a:buFont typeface="Outfit"/>
              <a:buNone/>
              <a:defRPr sz="1500">
                <a:latin typeface="Outfit"/>
                <a:ea typeface="Outfit"/>
                <a:cs typeface="Outfit"/>
                <a:sym typeface="Outfit"/>
              </a:defRPr>
            </a:lvl2pPr>
            <a:lvl3pPr lvl="2">
              <a:lnSpc>
                <a:spcPct val="115000"/>
              </a:lnSpc>
              <a:spcBef>
                <a:spcPts val="0"/>
              </a:spcBef>
              <a:spcAft>
                <a:spcPts val="0"/>
              </a:spcAft>
              <a:buSzPts val="1500"/>
              <a:buFont typeface="Outfit"/>
              <a:buNone/>
              <a:defRPr sz="1500">
                <a:latin typeface="Outfit"/>
                <a:ea typeface="Outfit"/>
                <a:cs typeface="Outfit"/>
                <a:sym typeface="Outfit"/>
              </a:defRPr>
            </a:lvl3pPr>
            <a:lvl4pPr lvl="3">
              <a:lnSpc>
                <a:spcPct val="115000"/>
              </a:lnSpc>
              <a:spcBef>
                <a:spcPts val="0"/>
              </a:spcBef>
              <a:spcAft>
                <a:spcPts val="0"/>
              </a:spcAft>
              <a:buSzPts val="1500"/>
              <a:buFont typeface="Outfit"/>
              <a:buNone/>
              <a:defRPr sz="1500">
                <a:latin typeface="Outfit"/>
                <a:ea typeface="Outfit"/>
                <a:cs typeface="Outfit"/>
                <a:sym typeface="Outfit"/>
              </a:defRPr>
            </a:lvl4pPr>
            <a:lvl5pPr lvl="4">
              <a:lnSpc>
                <a:spcPct val="115000"/>
              </a:lnSpc>
              <a:spcBef>
                <a:spcPts val="0"/>
              </a:spcBef>
              <a:spcAft>
                <a:spcPts val="0"/>
              </a:spcAft>
              <a:buSzPts val="1500"/>
              <a:buFont typeface="Outfit"/>
              <a:buNone/>
              <a:defRPr sz="1500">
                <a:latin typeface="Outfit"/>
                <a:ea typeface="Outfit"/>
                <a:cs typeface="Outfit"/>
                <a:sym typeface="Outfit"/>
              </a:defRPr>
            </a:lvl5pPr>
            <a:lvl6pPr lvl="5">
              <a:lnSpc>
                <a:spcPct val="115000"/>
              </a:lnSpc>
              <a:spcBef>
                <a:spcPts val="0"/>
              </a:spcBef>
              <a:spcAft>
                <a:spcPts val="0"/>
              </a:spcAft>
              <a:buSzPts val="1500"/>
              <a:buFont typeface="Outfit"/>
              <a:buNone/>
              <a:defRPr sz="1500">
                <a:latin typeface="Outfit"/>
                <a:ea typeface="Outfit"/>
                <a:cs typeface="Outfit"/>
                <a:sym typeface="Outfit"/>
              </a:defRPr>
            </a:lvl6pPr>
            <a:lvl7pPr lvl="6">
              <a:lnSpc>
                <a:spcPct val="115000"/>
              </a:lnSpc>
              <a:spcBef>
                <a:spcPts val="0"/>
              </a:spcBef>
              <a:spcAft>
                <a:spcPts val="0"/>
              </a:spcAft>
              <a:buSzPts val="1500"/>
              <a:buFont typeface="Outfit"/>
              <a:buNone/>
              <a:defRPr sz="1500">
                <a:latin typeface="Outfit"/>
                <a:ea typeface="Outfit"/>
                <a:cs typeface="Outfit"/>
                <a:sym typeface="Outfit"/>
              </a:defRPr>
            </a:lvl7pPr>
            <a:lvl8pPr lvl="7">
              <a:lnSpc>
                <a:spcPct val="115000"/>
              </a:lnSpc>
              <a:spcBef>
                <a:spcPts val="0"/>
              </a:spcBef>
              <a:spcAft>
                <a:spcPts val="0"/>
              </a:spcAft>
              <a:buSzPts val="1500"/>
              <a:buFont typeface="Outfit"/>
              <a:buNone/>
              <a:defRPr sz="1500">
                <a:latin typeface="Outfit"/>
                <a:ea typeface="Outfit"/>
                <a:cs typeface="Outfit"/>
                <a:sym typeface="Outfit"/>
              </a:defRPr>
            </a:lvl8pPr>
            <a:lvl9pPr lvl="8">
              <a:lnSpc>
                <a:spcPct val="115000"/>
              </a:lnSpc>
              <a:spcBef>
                <a:spcPts val="0"/>
              </a:spcBef>
              <a:spcAft>
                <a:spcPts val="0"/>
              </a:spcAft>
              <a:buSzPts val="1500"/>
              <a:buFont typeface="Outfit"/>
              <a:buNone/>
              <a:defRPr sz="1500">
                <a:latin typeface="Outfit"/>
                <a:ea typeface="Outfit"/>
                <a:cs typeface="Outfit"/>
                <a:sym typeface="Outfit"/>
              </a:defRPr>
            </a:lvl9pPr>
          </a:lstStyle>
          <a:p/>
        </p:txBody>
      </p:sp>
      <p:sp>
        <p:nvSpPr>
          <p:cNvPr id="94" name="Google Shape;94;p19"/>
          <p:cNvSpPr txBox="1"/>
          <p:nvPr>
            <p:ph idx="18" type="subTitle"/>
          </p:nvPr>
        </p:nvSpPr>
        <p:spPr>
          <a:xfrm>
            <a:off x="3348525" y="3857175"/>
            <a:ext cx="2460000" cy="1539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b="1" sz="1000">
                <a:latin typeface="Outfit"/>
                <a:ea typeface="Outfit"/>
                <a:cs typeface="Outfit"/>
                <a:sym typeface="Outfit"/>
              </a:defRPr>
            </a:lvl1pPr>
            <a:lvl2pPr lvl="1">
              <a:lnSpc>
                <a:spcPct val="115000"/>
              </a:lnSpc>
              <a:spcBef>
                <a:spcPts val="0"/>
              </a:spcBef>
              <a:spcAft>
                <a:spcPts val="0"/>
              </a:spcAft>
              <a:buSzPts val="1500"/>
              <a:buFont typeface="Outfit"/>
              <a:buNone/>
              <a:defRPr sz="1500">
                <a:latin typeface="Outfit"/>
                <a:ea typeface="Outfit"/>
                <a:cs typeface="Outfit"/>
                <a:sym typeface="Outfit"/>
              </a:defRPr>
            </a:lvl2pPr>
            <a:lvl3pPr lvl="2">
              <a:lnSpc>
                <a:spcPct val="115000"/>
              </a:lnSpc>
              <a:spcBef>
                <a:spcPts val="0"/>
              </a:spcBef>
              <a:spcAft>
                <a:spcPts val="0"/>
              </a:spcAft>
              <a:buSzPts val="1500"/>
              <a:buFont typeface="Outfit"/>
              <a:buNone/>
              <a:defRPr sz="1500">
                <a:latin typeface="Outfit"/>
                <a:ea typeface="Outfit"/>
                <a:cs typeface="Outfit"/>
                <a:sym typeface="Outfit"/>
              </a:defRPr>
            </a:lvl3pPr>
            <a:lvl4pPr lvl="3">
              <a:lnSpc>
                <a:spcPct val="115000"/>
              </a:lnSpc>
              <a:spcBef>
                <a:spcPts val="0"/>
              </a:spcBef>
              <a:spcAft>
                <a:spcPts val="0"/>
              </a:spcAft>
              <a:buSzPts val="1500"/>
              <a:buFont typeface="Outfit"/>
              <a:buNone/>
              <a:defRPr sz="1500">
                <a:latin typeface="Outfit"/>
                <a:ea typeface="Outfit"/>
                <a:cs typeface="Outfit"/>
                <a:sym typeface="Outfit"/>
              </a:defRPr>
            </a:lvl4pPr>
            <a:lvl5pPr lvl="4">
              <a:lnSpc>
                <a:spcPct val="115000"/>
              </a:lnSpc>
              <a:spcBef>
                <a:spcPts val="0"/>
              </a:spcBef>
              <a:spcAft>
                <a:spcPts val="0"/>
              </a:spcAft>
              <a:buSzPts val="1500"/>
              <a:buFont typeface="Outfit"/>
              <a:buNone/>
              <a:defRPr sz="1500">
                <a:latin typeface="Outfit"/>
                <a:ea typeface="Outfit"/>
                <a:cs typeface="Outfit"/>
                <a:sym typeface="Outfit"/>
              </a:defRPr>
            </a:lvl5pPr>
            <a:lvl6pPr lvl="5">
              <a:lnSpc>
                <a:spcPct val="115000"/>
              </a:lnSpc>
              <a:spcBef>
                <a:spcPts val="0"/>
              </a:spcBef>
              <a:spcAft>
                <a:spcPts val="0"/>
              </a:spcAft>
              <a:buSzPts val="1500"/>
              <a:buFont typeface="Outfit"/>
              <a:buNone/>
              <a:defRPr sz="1500">
                <a:latin typeface="Outfit"/>
                <a:ea typeface="Outfit"/>
                <a:cs typeface="Outfit"/>
                <a:sym typeface="Outfit"/>
              </a:defRPr>
            </a:lvl6pPr>
            <a:lvl7pPr lvl="6">
              <a:lnSpc>
                <a:spcPct val="115000"/>
              </a:lnSpc>
              <a:spcBef>
                <a:spcPts val="0"/>
              </a:spcBef>
              <a:spcAft>
                <a:spcPts val="0"/>
              </a:spcAft>
              <a:buSzPts val="1500"/>
              <a:buFont typeface="Outfit"/>
              <a:buNone/>
              <a:defRPr sz="1500">
                <a:latin typeface="Outfit"/>
                <a:ea typeface="Outfit"/>
                <a:cs typeface="Outfit"/>
                <a:sym typeface="Outfit"/>
              </a:defRPr>
            </a:lvl7pPr>
            <a:lvl8pPr lvl="7">
              <a:lnSpc>
                <a:spcPct val="115000"/>
              </a:lnSpc>
              <a:spcBef>
                <a:spcPts val="0"/>
              </a:spcBef>
              <a:spcAft>
                <a:spcPts val="0"/>
              </a:spcAft>
              <a:buSzPts val="1500"/>
              <a:buFont typeface="Outfit"/>
              <a:buNone/>
              <a:defRPr sz="1500">
                <a:latin typeface="Outfit"/>
                <a:ea typeface="Outfit"/>
                <a:cs typeface="Outfit"/>
                <a:sym typeface="Outfit"/>
              </a:defRPr>
            </a:lvl8pPr>
            <a:lvl9pPr lvl="8">
              <a:lnSpc>
                <a:spcPct val="115000"/>
              </a:lnSpc>
              <a:spcBef>
                <a:spcPts val="0"/>
              </a:spcBef>
              <a:spcAft>
                <a:spcPts val="0"/>
              </a:spcAft>
              <a:buSzPts val="1500"/>
              <a:buFont typeface="Outfit"/>
              <a:buNone/>
              <a:defRPr sz="1500">
                <a:latin typeface="Outfit"/>
                <a:ea typeface="Outfit"/>
                <a:cs typeface="Outfit"/>
                <a:sym typeface="Outfit"/>
              </a:defRPr>
            </a:lvl9pPr>
          </a:lstStyle>
          <a:p/>
        </p:txBody>
      </p:sp>
      <p:sp>
        <p:nvSpPr>
          <p:cNvPr id="95" name="Google Shape;95;p19"/>
          <p:cNvSpPr txBox="1"/>
          <p:nvPr>
            <p:ph idx="19" type="subTitle"/>
          </p:nvPr>
        </p:nvSpPr>
        <p:spPr>
          <a:xfrm>
            <a:off x="6242100" y="3857175"/>
            <a:ext cx="2460000" cy="1539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b="1" sz="1000">
                <a:latin typeface="Outfit"/>
                <a:ea typeface="Outfit"/>
                <a:cs typeface="Outfit"/>
                <a:sym typeface="Outfit"/>
              </a:defRPr>
            </a:lvl1pPr>
            <a:lvl2pPr lvl="1">
              <a:lnSpc>
                <a:spcPct val="115000"/>
              </a:lnSpc>
              <a:spcBef>
                <a:spcPts val="0"/>
              </a:spcBef>
              <a:spcAft>
                <a:spcPts val="0"/>
              </a:spcAft>
              <a:buSzPts val="1500"/>
              <a:buFont typeface="Outfit"/>
              <a:buNone/>
              <a:defRPr sz="1500">
                <a:latin typeface="Outfit"/>
                <a:ea typeface="Outfit"/>
                <a:cs typeface="Outfit"/>
                <a:sym typeface="Outfit"/>
              </a:defRPr>
            </a:lvl2pPr>
            <a:lvl3pPr lvl="2">
              <a:lnSpc>
                <a:spcPct val="115000"/>
              </a:lnSpc>
              <a:spcBef>
                <a:spcPts val="0"/>
              </a:spcBef>
              <a:spcAft>
                <a:spcPts val="0"/>
              </a:spcAft>
              <a:buSzPts val="1500"/>
              <a:buFont typeface="Outfit"/>
              <a:buNone/>
              <a:defRPr sz="1500">
                <a:latin typeface="Outfit"/>
                <a:ea typeface="Outfit"/>
                <a:cs typeface="Outfit"/>
                <a:sym typeface="Outfit"/>
              </a:defRPr>
            </a:lvl3pPr>
            <a:lvl4pPr lvl="3">
              <a:lnSpc>
                <a:spcPct val="115000"/>
              </a:lnSpc>
              <a:spcBef>
                <a:spcPts val="0"/>
              </a:spcBef>
              <a:spcAft>
                <a:spcPts val="0"/>
              </a:spcAft>
              <a:buSzPts val="1500"/>
              <a:buFont typeface="Outfit"/>
              <a:buNone/>
              <a:defRPr sz="1500">
                <a:latin typeface="Outfit"/>
                <a:ea typeface="Outfit"/>
                <a:cs typeface="Outfit"/>
                <a:sym typeface="Outfit"/>
              </a:defRPr>
            </a:lvl4pPr>
            <a:lvl5pPr lvl="4">
              <a:lnSpc>
                <a:spcPct val="115000"/>
              </a:lnSpc>
              <a:spcBef>
                <a:spcPts val="0"/>
              </a:spcBef>
              <a:spcAft>
                <a:spcPts val="0"/>
              </a:spcAft>
              <a:buSzPts val="1500"/>
              <a:buFont typeface="Outfit"/>
              <a:buNone/>
              <a:defRPr sz="1500">
                <a:latin typeface="Outfit"/>
                <a:ea typeface="Outfit"/>
                <a:cs typeface="Outfit"/>
                <a:sym typeface="Outfit"/>
              </a:defRPr>
            </a:lvl5pPr>
            <a:lvl6pPr lvl="5">
              <a:lnSpc>
                <a:spcPct val="115000"/>
              </a:lnSpc>
              <a:spcBef>
                <a:spcPts val="0"/>
              </a:spcBef>
              <a:spcAft>
                <a:spcPts val="0"/>
              </a:spcAft>
              <a:buSzPts val="1500"/>
              <a:buFont typeface="Outfit"/>
              <a:buNone/>
              <a:defRPr sz="1500">
                <a:latin typeface="Outfit"/>
                <a:ea typeface="Outfit"/>
                <a:cs typeface="Outfit"/>
                <a:sym typeface="Outfit"/>
              </a:defRPr>
            </a:lvl6pPr>
            <a:lvl7pPr lvl="6">
              <a:lnSpc>
                <a:spcPct val="115000"/>
              </a:lnSpc>
              <a:spcBef>
                <a:spcPts val="0"/>
              </a:spcBef>
              <a:spcAft>
                <a:spcPts val="0"/>
              </a:spcAft>
              <a:buSzPts val="1500"/>
              <a:buFont typeface="Outfit"/>
              <a:buNone/>
              <a:defRPr sz="1500">
                <a:latin typeface="Outfit"/>
                <a:ea typeface="Outfit"/>
                <a:cs typeface="Outfit"/>
                <a:sym typeface="Outfit"/>
              </a:defRPr>
            </a:lvl7pPr>
            <a:lvl8pPr lvl="7">
              <a:lnSpc>
                <a:spcPct val="115000"/>
              </a:lnSpc>
              <a:spcBef>
                <a:spcPts val="0"/>
              </a:spcBef>
              <a:spcAft>
                <a:spcPts val="0"/>
              </a:spcAft>
              <a:buSzPts val="1500"/>
              <a:buFont typeface="Outfit"/>
              <a:buNone/>
              <a:defRPr sz="1500">
                <a:latin typeface="Outfit"/>
                <a:ea typeface="Outfit"/>
                <a:cs typeface="Outfit"/>
                <a:sym typeface="Outfit"/>
              </a:defRPr>
            </a:lvl8pPr>
            <a:lvl9pPr lvl="8">
              <a:lnSpc>
                <a:spcPct val="115000"/>
              </a:lnSpc>
              <a:spcBef>
                <a:spcPts val="0"/>
              </a:spcBef>
              <a:spcAft>
                <a:spcPts val="0"/>
              </a:spcAft>
              <a:buSzPts val="1500"/>
              <a:buFont typeface="Outfit"/>
              <a:buNone/>
              <a:defRPr sz="1500">
                <a:latin typeface="Outfit"/>
                <a:ea typeface="Outfit"/>
                <a:cs typeface="Outfit"/>
                <a:sym typeface="Outfit"/>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5">
  <p:cSld name="BLANK_1_1_1_1_1_1_1_1_1_1_1_2_1_1">
    <p:bg>
      <p:bgPr>
        <a:solidFill>
          <a:schemeClr val="lt2"/>
        </a:solidFill>
      </p:bgPr>
    </p:bg>
    <p:spTree>
      <p:nvGrpSpPr>
        <p:cNvPr id="96" name="Shape 96"/>
        <p:cNvGrpSpPr/>
        <p:nvPr/>
      </p:nvGrpSpPr>
      <p:grpSpPr>
        <a:xfrm>
          <a:off x="0" y="0"/>
          <a:ext cx="0" cy="0"/>
          <a:chOff x="0" y="0"/>
          <a:chExt cx="0" cy="0"/>
        </a:xfrm>
      </p:grpSpPr>
      <p:sp>
        <p:nvSpPr>
          <p:cNvPr id="97" name="Google Shape;97;p20"/>
          <p:cNvSpPr/>
          <p:nvPr>
            <p:ph idx="2" type="pic"/>
          </p:nvPr>
        </p:nvSpPr>
        <p:spPr>
          <a:xfrm>
            <a:off x="284650" y="2623125"/>
            <a:ext cx="723300" cy="1011600"/>
          </a:xfrm>
          <a:prstGeom prst="roundRect">
            <a:avLst>
              <a:gd fmla="val 16667" name="adj"/>
            </a:avLst>
          </a:prstGeom>
          <a:noFill/>
          <a:ln>
            <a:noFill/>
          </a:ln>
        </p:spPr>
      </p:sp>
      <p:sp>
        <p:nvSpPr>
          <p:cNvPr id="98" name="Google Shape;98;p20"/>
          <p:cNvSpPr txBox="1"/>
          <p:nvPr>
            <p:ph type="title"/>
          </p:nvPr>
        </p:nvSpPr>
        <p:spPr>
          <a:xfrm>
            <a:off x="284775" y="282900"/>
            <a:ext cx="7851300" cy="6207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99" name="Google Shape;99;p20"/>
          <p:cNvSpPr txBox="1"/>
          <p:nvPr>
            <p:ph idx="1" type="subTitle"/>
          </p:nvPr>
        </p:nvSpPr>
        <p:spPr>
          <a:xfrm>
            <a:off x="1009725" y="4145850"/>
            <a:ext cx="2064000" cy="605100"/>
          </a:xfrm>
          <a:prstGeom prst="rect">
            <a:avLst/>
          </a:prstGeom>
        </p:spPr>
        <p:txBody>
          <a:bodyPr anchorCtr="0" anchor="b" bIns="137150" lIns="137150" spcFirstLastPara="1" rIns="182875" wrap="square" tIns="0">
            <a:noAutofit/>
          </a:bodyPr>
          <a:lstStyle>
            <a:lvl1pPr lvl="0">
              <a:lnSpc>
                <a:spcPct val="90000"/>
              </a:lnSpc>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0" name="Google Shape;100;p20"/>
          <p:cNvSpPr/>
          <p:nvPr>
            <p:ph idx="3" type="pic"/>
          </p:nvPr>
        </p:nvSpPr>
        <p:spPr>
          <a:xfrm>
            <a:off x="284650" y="3739875"/>
            <a:ext cx="723300" cy="1011600"/>
          </a:xfrm>
          <a:prstGeom prst="roundRect">
            <a:avLst>
              <a:gd fmla="val 16667" name="adj"/>
            </a:avLst>
          </a:prstGeom>
          <a:noFill/>
          <a:ln>
            <a:noFill/>
          </a:ln>
        </p:spPr>
      </p:sp>
      <p:sp>
        <p:nvSpPr>
          <p:cNvPr id="101" name="Google Shape;101;p20"/>
          <p:cNvSpPr/>
          <p:nvPr>
            <p:ph idx="4" type="pic"/>
          </p:nvPr>
        </p:nvSpPr>
        <p:spPr>
          <a:xfrm>
            <a:off x="3178288" y="2623125"/>
            <a:ext cx="723300" cy="1011600"/>
          </a:xfrm>
          <a:prstGeom prst="roundRect">
            <a:avLst>
              <a:gd fmla="val 16667" name="adj"/>
            </a:avLst>
          </a:prstGeom>
          <a:noFill/>
          <a:ln>
            <a:noFill/>
          </a:ln>
        </p:spPr>
      </p:sp>
      <p:sp>
        <p:nvSpPr>
          <p:cNvPr id="102" name="Google Shape;102;p20"/>
          <p:cNvSpPr/>
          <p:nvPr>
            <p:ph idx="5" type="pic"/>
          </p:nvPr>
        </p:nvSpPr>
        <p:spPr>
          <a:xfrm>
            <a:off x="3178288" y="3739875"/>
            <a:ext cx="723300" cy="1011600"/>
          </a:xfrm>
          <a:prstGeom prst="roundRect">
            <a:avLst>
              <a:gd fmla="val 16667" name="adj"/>
            </a:avLst>
          </a:prstGeom>
          <a:noFill/>
          <a:ln>
            <a:noFill/>
          </a:ln>
        </p:spPr>
      </p:sp>
      <p:sp>
        <p:nvSpPr>
          <p:cNvPr id="103" name="Google Shape;103;p20"/>
          <p:cNvSpPr/>
          <p:nvPr>
            <p:ph idx="6" type="pic"/>
          </p:nvPr>
        </p:nvSpPr>
        <p:spPr>
          <a:xfrm>
            <a:off x="6071925" y="2623125"/>
            <a:ext cx="723300" cy="1011600"/>
          </a:xfrm>
          <a:prstGeom prst="roundRect">
            <a:avLst>
              <a:gd fmla="val 16667" name="adj"/>
            </a:avLst>
          </a:prstGeom>
          <a:noFill/>
          <a:ln>
            <a:noFill/>
          </a:ln>
        </p:spPr>
      </p:sp>
      <p:sp>
        <p:nvSpPr>
          <p:cNvPr id="104" name="Google Shape;104;p20"/>
          <p:cNvSpPr/>
          <p:nvPr>
            <p:ph idx="7" type="pic"/>
          </p:nvPr>
        </p:nvSpPr>
        <p:spPr>
          <a:xfrm>
            <a:off x="6071925" y="3739875"/>
            <a:ext cx="723300" cy="1011600"/>
          </a:xfrm>
          <a:prstGeom prst="roundRect">
            <a:avLst>
              <a:gd fmla="val 16667" name="adj"/>
            </a:avLst>
          </a:prstGeom>
          <a:noFill/>
          <a:ln>
            <a:noFill/>
          </a:ln>
        </p:spPr>
      </p:sp>
      <p:sp>
        <p:nvSpPr>
          <p:cNvPr id="105" name="Google Shape;105;p20"/>
          <p:cNvSpPr txBox="1"/>
          <p:nvPr>
            <p:ph idx="8" type="subTitle"/>
          </p:nvPr>
        </p:nvSpPr>
        <p:spPr>
          <a:xfrm>
            <a:off x="3902538" y="4145850"/>
            <a:ext cx="2064000" cy="605100"/>
          </a:xfrm>
          <a:prstGeom prst="rect">
            <a:avLst/>
          </a:prstGeom>
        </p:spPr>
        <p:txBody>
          <a:bodyPr anchorCtr="0" anchor="b" bIns="137150" lIns="137150" spcFirstLastPara="1" rIns="182875" wrap="square" tIns="0">
            <a:noAutofit/>
          </a:bodyPr>
          <a:lstStyle>
            <a:lvl1pPr lvl="0">
              <a:lnSpc>
                <a:spcPct val="90000"/>
              </a:lnSpc>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6" name="Google Shape;106;p20"/>
          <p:cNvSpPr txBox="1"/>
          <p:nvPr>
            <p:ph idx="9" type="subTitle"/>
          </p:nvPr>
        </p:nvSpPr>
        <p:spPr>
          <a:xfrm>
            <a:off x="6795350" y="4145850"/>
            <a:ext cx="2064000" cy="605100"/>
          </a:xfrm>
          <a:prstGeom prst="rect">
            <a:avLst/>
          </a:prstGeom>
        </p:spPr>
        <p:txBody>
          <a:bodyPr anchorCtr="0" anchor="b" bIns="137150" lIns="137150" spcFirstLastPara="1" rIns="182875" wrap="square" tIns="0">
            <a:noAutofit/>
          </a:bodyPr>
          <a:lstStyle>
            <a:lvl1pPr lvl="0">
              <a:lnSpc>
                <a:spcPct val="90000"/>
              </a:lnSpc>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7" name="Google Shape;107;p20"/>
          <p:cNvSpPr txBox="1"/>
          <p:nvPr>
            <p:ph idx="13" type="subTitle"/>
          </p:nvPr>
        </p:nvSpPr>
        <p:spPr>
          <a:xfrm>
            <a:off x="1009725" y="3028725"/>
            <a:ext cx="2064000" cy="605100"/>
          </a:xfrm>
          <a:prstGeom prst="rect">
            <a:avLst/>
          </a:prstGeom>
        </p:spPr>
        <p:txBody>
          <a:bodyPr anchorCtr="0" anchor="b" bIns="137150" lIns="137150" spcFirstLastPara="1" rIns="182875" wrap="square" tIns="0">
            <a:noAutofit/>
          </a:bodyPr>
          <a:lstStyle>
            <a:lvl1pPr lvl="0">
              <a:lnSpc>
                <a:spcPct val="90000"/>
              </a:lnSpc>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8" name="Google Shape;108;p20"/>
          <p:cNvSpPr txBox="1"/>
          <p:nvPr>
            <p:ph idx="14" type="subTitle"/>
          </p:nvPr>
        </p:nvSpPr>
        <p:spPr>
          <a:xfrm>
            <a:off x="3902538" y="3028725"/>
            <a:ext cx="2064000" cy="605100"/>
          </a:xfrm>
          <a:prstGeom prst="rect">
            <a:avLst/>
          </a:prstGeom>
        </p:spPr>
        <p:txBody>
          <a:bodyPr anchorCtr="0" anchor="b" bIns="137150" lIns="137150" spcFirstLastPara="1" rIns="182875" wrap="square" tIns="0">
            <a:noAutofit/>
          </a:bodyPr>
          <a:lstStyle>
            <a:lvl1pPr lvl="0">
              <a:lnSpc>
                <a:spcPct val="90000"/>
              </a:lnSpc>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109" name="Google Shape;109;p20"/>
          <p:cNvSpPr txBox="1"/>
          <p:nvPr>
            <p:ph idx="15" type="subTitle"/>
          </p:nvPr>
        </p:nvSpPr>
        <p:spPr>
          <a:xfrm>
            <a:off x="6795350" y="3028725"/>
            <a:ext cx="2064000" cy="605100"/>
          </a:xfrm>
          <a:prstGeom prst="rect">
            <a:avLst/>
          </a:prstGeom>
        </p:spPr>
        <p:txBody>
          <a:bodyPr anchorCtr="0" anchor="b" bIns="137150" lIns="137150" spcFirstLastPara="1" rIns="182875" wrap="square" tIns="0">
            <a:noAutofit/>
          </a:bodyPr>
          <a:lstStyle>
            <a:lvl1pPr lvl="0">
              <a:lnSpc>
                <a:spcPct val="90000"/>
              </a:lnSpc>
              <a:spcBef>
                <a:spcPts val="0"/>
              </a:spcBef>
              <a:spcAft>
                <a:spcPts val="0"/>
              </a:spcAft>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ards">
  <p:cSld name="CUSTOM_5">
    <p:spTree>
      <p:nvGrpSpPr>
        <p:cNvPr id="110" name="Shape 110"/>
        <p:cNvGrpSpPr/>
        <p:nvPr/>
      </p:nvGrpSpPr>
      <p:grpSpPr>
        <a:xfrm>
          <a:off x="0" y="0"/>
          <a:ext cx="0" cy="0"/>
          <a:chOff x="0" y="0"/>
          <a:chExt cx="0" cy="0"/>
        </a:xfrm>
      </p:grpSpPr>
      <p:sp>
        <p:nvSpPr>
          <p:cNvPr id="111" name="Google Shape;111;p21"/>
          <p:cNvSpPr txBox="1"/>
          <p:nvPr>
            <p:ph type="title"/>
          </p:nvPr>
        </p:nvSpPr>
        <p:spPr>
          <a:xfrm>
            <a:off x="284775" y="282900"/>
            <a:ext cx="8582400" cy="11169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112" name="Google Shape;112;p21"/>
          <p:cNvSpPr txBox="1"/>
          <p:nvPr>
            <p:ph idx="1" type="subTitle"/>
          </p:nvPr>
        </p:nvSpPr>
        <p:spPr>
          <a:xfrm>
            <a:off x="1802675" y="2040250"/>
            <a:ext cx="1468500" cy="333300"/>
          </a:xfrm>
          <a:prstGeom prst="rect">
            <a:avLst/>
          </a:prstGeom>
        </p:spPr>
        <p:txBody>
          <a:bodyPr anchorCtr="0" anchor="t" bIns="0" lIns="0" spcFirstLastPara="1" rIns="0" wrap="square" tIns="0">
            <a:noAutofit/>
          </a:bodyPr>
          <a:lstStyle>
            <a:lvl1pPr lvl="0">
              <a:spcBef>
                <a:spcPts val="0"/>
              </a:spcBef>
              <a:spcAft>
                <a:spcPts val="0"/>
              </a:spcAft>
              <a:buNone/>
              <a:defRPr sz="1400">
                <a:solidFill>
                  <a:schemeClr val="lt2"/>
                </a:solidFill>
                <a:latin typeface="Instrument Sans Medium"/>
                <a:ea typeface="Instrument Sans Medium"/>
                <a:cs typeface="Instrument Sans Medium"/>
                <a:sym typeface="Instrument Sans Medium"/>
              </a:defRPr>
            </a:lvl1pPr>
            <a:lvl2pPr lvl="1">
              <a:spcBef>
                <a:spcPts val="0"/>
              </a:spcBef>
              <a:spcAft>
                <a:spcPts val="0"/>
              </a:spcAft>
              <a:buSzPts val="600"/>
              <a:buNone/>
              <a:defRPr sz="600"/>
            </a:lvl2pPr>
            <a:lvl3pPr lvl="2">
              <a:spcBef>
                <a:spcPts val="0"/>
              </a:spcBef>
              <a:spcAft>
                <a:spcPts val="0"/>
              </a:spcAft>
              <a:buSzPts val="600"/>
              <a:buNone/>
              <a:defRPr sz="600"/>
            </a:lvl3pPr>
            <a:lvl4pPr lvl="3">
              <a:spcBef>
                <a:spcPts val="0"/>
              </a:spcBef>
              <a:spcAft>
                <a:spcPts val="0"/>
              </a:spcAft>
              <a:buSzPts val="600"/>
              <a:buNone/>
              <a:defRPr sz="600"/>
            </a:lvl4pPr>
            <a:lvl5pPr lvl="4">
              <a:spcBef>
                <a:spcPts val="0"/>
              </a:spcBef>
              <a:spcAft>
                <a:spcPts val="0"/>
              </a:spcAft>
              <a:buSzPts val="600"/>
              <a:buNone/>
              <a:defRPr sz="600"/>
            </a:lvl5pPr>
            <a:lvl6pPr lvl="5">
              <a:spcBef>
                <a:spcPts val="0"/>
              </a:spcBef>
              <a:spcAft>
                <a:spcPts val="0"/>
              </a:spcAft>
              <a:buSzPts val="600"/>
              <a:buNone/>
              <a:defRPr sz="600"/>
            </a:lvl6pPr>
            <a:lvl7pPr lvl="6">
              <a:spcBef>
                <a:spcPts val="0"/>
              </a:spcBef>
              <a:spcAft>
                <a:spcPts val="0"/>
              </a:spcAft>
              <a:buSzPts val="600"/>
              <a:buNone/>
              <a:defRPr sz="600"/>
            </a:lvl7pPr>
            <a:lvl8pPr lvl="7">
              <a:spcBef>
                <a:spcPts val="0"/>
              </a:spcBef>
              <a:spcAft>
                <a:spcPts val="0"/>
              </a:spcAft>
              <a:buSzPts val="600"/>
              <a:buNone/>
              <a:defRPr sz="600"/>
            </a:lvl8pPr>
            <a:lvl9pPr lvl="8">
              <a:spcBef>
                <a:spcPts val="0"/>
              </a:spcBef>
              <a:spcAft>
                <a:spcPts val="0"/>
              </a:spcAft>
              <a:buSzPts val="600"/>
              <a:buNone/>
              <a:defRPr sz="600"/>
            </a:lvl9pPr>
          </a:lstStyle>
          <a:p/>
        </p:txBody>
      </p:sp>
      <p:sp>
        <p:nvSpPr>
          <p:cNvPr id="113" name="Google Shape;113;p21"/>
          <p:cNvSpPr txBox="1"/>
          <p:nvPr>
            <p:ph idx="2" type="subTitle"/>
          </p:nvPr>
        </p:nvSpPr>
        <p:spPr>
          <a:xfrm>
            <a:off x="3610975" y="2040250"/>
            <a:ext cx="1468500" cy="333300"/>
          </a:xfrm>
          <a:prstGeom prst="rect">
            <a:avLst/>
          </a:prstGeom>
        </p:spPr>
        <p:txBody>
          <a:bodyPr anchorCtr="0" anchor="t" bIns="0" lIns="0" spcFirstLastPara="1" rIns="0"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SzPts val="600"/>
              <a:buNone/>
              <a:defRPr sz="600"/>
            </a:lvl2pPr>
            <a:lvl3pPr lvl="2">
              <a:spcBef>
                <a:spcPts val="0"/>
              </a:spcBef>
              <a:spcAft>
                <a:spcPts val="0"/>
              </a:spcAft>
              <a:buSzPts val="600"/>
              <a:buNone/>
              <a:defRPr sz="600"/>
            </a:lvl3pPr>
            <a:lvl4pPr lvl="3">
              <a:spcBef>
                <a:spcPts val="0"/>
              </a:spcBef>
              <a:spcAft>
                <a:spcPts val="0"/>
              </a:spcAft>
              <a:buSzPts val="600"/>
              <a:buNone/>
              <a:defRPr sz="600"/>
            </a:lvl4pPr>
            <a:lvl5pPr lvl="4">
              <a:spcBef>
                <a:spcPts val="0"/>
              </a:spcBef>
              <a:spcAft>
                <a:spcPts val="0"/>
              </a:spcAft>
              <a:buSzPts val="600"/>
              <a:buNone/>
              <a:defRPr sz="600"/>
            </a:lvl5pPr>
            <a:lvl6pPr lvl="5">
              <a:spcBef>
                <a:spcPts val="0"/>
              </a:spcBef>
              <a:spcAft>
                <a:spcPts val="0"/>
              </a:spcAft>
              <a:buSzPts val="600"/>
              <a:buNone/>
              <a:defRPr sz="600"/>
            </a:lvl6pPr>
            <a:lvl7pPr lvl="6">
              <a:spcBef>
                <a:spcPts val="0"/>
              </a:spcBef>
              <a:spcAft>
                <a:spcPts val="0"/>
              </a:spcAft>
              <a:buSzPts val="600"/>
              <a:buNone/>
              <a:defRPr sz="600"/>
            </a:lvl7pPr>
            <a:lvl8pPr lvl="7">
              <a:spcBef>
                <a:spcPts val="0"/>
              </a:spcBef>
              <a:spcAft>
                <a:spcPts val="0"/>
              </a:spcAft>
              <a:buSzPts val="600"/>
              <a:buNone/>
              <a:defRPr sz="600"/>
            </a:lvl8pPr>
            <a:lvl9pPr lvl="8">
              <a:spcBef>
                <a:spcPts val="0"/>
              </a:spcBef>
              <a:spcAft>
                <a:spcPts val="0"/>
              </a:spcAft>
              <a:buSzPts val="600"/>
              <a:buNone/>
              <a:defRPr sz="600"/>
            </a:lvl9pPr>
          </a:lstStyle>
          <a:p/>
        </p:txBody>
      </p:sp>
      <p:sp>
        <p:nvSpPr>
          <p:cNvPr id="114" name="Google Shape;114;p21"/>
          <p:cNvSpPr txBox="1"/>
          <p:nvPr>
            <p:ph idx="3" type="subTitle"/>
          </p:nvPr>
        </p:nvSpPr>
        <p:spPr>
          <a:xfrm>
            <a:off x="5419275" y="2040250"/>
            <a:ext cx="1468500" cy="333300"/>
          </a:xfrm>
          <a:prstGeom prst="rect">
            <a:avLst/>
          </a:prstGeom>
        </p:spPr>
        <p:txBody>
          <a:bodyPr anchorCtr="0" anchor="t" bIns="0" lIns="0" spcFirstLastPara="1" rIns="0"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SzPts val="600"/>
              <a:buNone/>
              <a:defRPr sz="600"/>
            </a:lvl2pPr>
            <a:lvl3pPr lvl="2">
              <a:spcBef>
                <a:spcPts val="0"/>
              </a:spcBef>
              <a:spcAft>
                <a:spcPts val="0"/>
              </a:spcAft>
              <a:buSzPts val="600"/>
              <a:buNone/>
              <a:defRPr sz="600"/>
            </a:lvl3pPr>
            <a:lvl4pPr lvl="3">
              <a:spcBef>
                <a:spcPts val="0"/>
              </a:spcBef>
              <a:spcAft>
                <a:spcPts val="0"/>
              </a:spcAft>
              <a:buSzPts val="600"/>
              <a:buNone/>
              <a:defRPr sz="600"/>
            </a:lvl4pPr>
            <a:lvl5pPr lvl="4">
              <a:spcBef>
                <a:spcPts val="0"/>
              </a:spcBef>
              <a:spcAft>
                <a:spcPts val="0"/>
              </a:spcAft>
              <a:buSzPts val="600"/>
              <a:buNone/>
              <a:defRPr sz="600"/>
            </a:lvl5pPr>
            <a:lvl6pPr lvl="5">
              <a:spcBef>
                <a:spcPts val="0"/>
              </a:spcBef>
              <a:spcAft>
                <a:spcPts val="0"/>
              </a:spcAft>
              <a:buSzPts val="600"/>
              <a:buNone/>
              <a:defRPr sz="600"/>
            </a:lvl6pPr>
            <a:lvl7pPr lvl="6">
              <a:spcBef>
                <a:spcPts val="0"/>
              </a:spcBef>
              <a:spcAft>
                <a:spcPts val="0"/>
              </a:spcAft>
              <a:buSzPts val="600"/>
              <a:buNone/>
              <a:defRPr sz="600"/>
            </a:lvl7pPr>
            <a:lvl8pPr lvl="7">
              <a:spcBef>
                <a:spcPts val="0"/>
              </a:spcBef>
              <a:spcAft>
                <a:spcPts val="0"/>
              </a:spcAft>
              <a:buSzPts val="600"/>
              <a:buNone/>
              <a:defRPr sz="600"/>
            </a:lvl8pPr>
            <a:lvl9pPr lvl="8">
              <a:spcBef>
                <a:spcPts val="0"/>
              </a:spcBef>
              <a:spcAft>
                <a:spcPts val="0"/>
              </a:spcAft>
              <a:buSzPts val="600"/>
              <a:buNone/>
              <a:defRPr sz="600"/>
            </a:lvl9pPr>
          </a:lstStyle>
          <a:p/>
        </p:txBody>
      </p:sp>
      <p:sp>
        <p:nvSpPr>
          <p:cNvPr id="115" name="Google Shape;115;p21"/>
          <p:cNvSpPr txBox="1"/>
          <p:nvPr>
            <p:ph idx="4" type="subTitle"/>
          </p:nvPr>
        </p:nvSpPr>
        <p:spPr>
          <a:xfrm>
            <a:off x="7227575" y="2040250"/>
            <a:ext cx="1468500" cy="333300"/>
          </a:xfrm>
          <a:prstGeom prst="rect">
            <a:avLst/>
          </a:prstGeom>
        </p:spPr>
        <p:txBody>
          <a:bodyPr anchorCtr="0" anchor="t" bIns="0" lIns="0" spcFirstLastPara="1" rIns="0" wrap="square" tIns="0">
            <a:noAutofit/>
          </a:bodyPr>
          <a:lstStyle>
            <a:lvl1pPr lvl="0">
              <a:spcBef>
                <a:spcPts val="0"/>
              </a:spcBef>
              <a:spcAft>
                <a:spcPts val="0"/>
              </a:spcAft>
              <a:buNone/>
              <a:defRPr sz="1400">
                <a:latin typeface="Instrument Sans Medium"/>
                <a:ea typeface="Instrument Sans Medium"/>
                <a:cs typeface="Instrument Sans Medium"/>
                <a:sym typeface="Instrument Sans Medium"/>
              </a:defRPr>
            </a:lvl1pPr>
            <a:lvl2pPr lvl="1">
              <a:spcBef>
                <a:spcPts val="0"/>
              </a:spcBef>
              <a:spcAft>
                <a:spcPts val="0"/>
              </a:spcAft>
              <a:buSzPts val="600"/>
              <a:buNone/>
              <a:defRPr sz="600"/>
            </a:lvl2pPr>
            <a:lvl3pPr lvl="2">
              <a:spcBef>
                <a:spcPts val="0"/>
              </a:spcBef>
              <a:spcAft>
                <a:spcPts val="0"/>
              </a:spcAft>
              <a:buSzPts val="600"/>
              <a:buNone/>
              <a:defRPr sz="600"/>
            </a:lvl3pPr>
            <a:lvl4pPr lvl="3">
              <a:spcBef>
                <a:spcPts val="0"/>
              </a:spcBef>
              <a:spcAft>
                <a:spcPts val="0"/>
              </a:spcAft>
              <a:buSzPts val="600"/>
              <a:buNone/>
              <a:defRPr sz="600"/>
            </a:lvl4pPr>
            <a:lvl5pPr lvl="4">
              <a:spcBef>
                <a:spcPts val="0"/>
              </a:spcBef>
              <a:spcAft>
                <a:spcPts val="0"/>
              </a:spcAft>
              <a:buSzPts val="600"/>
              <a:buNone/>
              <a:defRPr sz="600"/>
            </a:lvl5pPr>
            <a:lvl6pPr lvl="5">
              <a:spcBef>
                <a:spcPts val="0"/>
              </a:spcBef>
              <a:spcAft>
                <a:spcPts val="0"/>
              </a:spcAft>
              <a:buSzPts val="600"/>
              <a:buNone/>
              <a:defRPr sz="600"/>
            </a:lvl6pPr>
            <a:lvl7pPr lvl="6">
              <a:spcBef>
                <a:spcPts val="0"/>
              </a:spcBef>
              <a:spcAft>
                <a:spcPts val="0"/>
              </a:spcAft>
              <a:buSzPts val="600"/>
              <a:buNone/>
              <a:defRPr sz="600"/>
            </a:lvl7pPr>
            <a:lvl8pPr lvl="7">
              <a:spcBef>
                <a:spcPts val="0"/>
              </a:spcBef>
              <a:spcAft>
                <a:spcPts val="0"/>
              </a:spcAft>
              <a:buSzPts val="600"/>
              <a:buNone/>
              <a:defRPr sz="600"/>
            </a:lvl8pPr>
            <a:lvl9pPr lvl="8">
              <a:spcBef>
                <a:spcPts val="0"/>
              </a:spcBef>
              <a:spcAft>
                <a:spcPts val="0"/>
              </a:spcAft>
              <a:buSzPts val="600"/>
              <a:buNone/>
              <a:defRPr sz="600"/>
            </a:lvl9pPr>
          </a:lstStyle>
          <a:p/>
        </p:txBody>
      </p:sp>
      <p:sp>
        <p:nvSpPr>
          <p:cNvPr id="116" name="Google Shape;116;p21"/>
          <p:cNvSpPr txBox="1"/>
          <p:nvPr>
            <p:ph idx="5"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SzPts val="600"/>
              <a:buNone/>
              <a:defRPr sz="600"/>
            </a:lvl2pPr>
            <a:lvl3pPr lvl="2">
              <a:spcBef>
                <a:spcPts val="0"/>
              </a:spcBef>
              <a:spcAft>
                <a:spcPts val="0"/>
              </a:spcAft>
              <a:buSzPts val="600"/>
              <a:buNone/>
              <a:defRPr sz="600"/>
            </a:lvl3pPr>
            <a:lvl4pPr lvl="3">
              <a:spcBef>
                <a:spcPts val="0"/>
              </a:spcBef>
              <a:spcAft>
                <a:spcPts val="0"/>
              </a:spcAft>
              <a:buSzPts val="600"/>
              <a:buNone/>
              <a:defRPr sz="600"/>
            </a:lvl4pPr>
            <a:lvl5pPr lvl="4">
              <a:spcBef>
                <a:spcPts val="0"/>
              </a:spcBef>
              <a:spcAft>
                <a:spcPts val="0"/>
              </a:spcAft>
              <a:buSzPts val="600"/>
              <a:buNone/>
              <a:defRPr sz="600"/>
            </a:lvl5pPr>
            <a:lvl6pPr lvl="5">
              <a:spcBef>
                <a:spcPts val="0"/>
              </a:spcBef>
              <a:spcAft>
                <a:spcPts val="0"/>
              </a:spcAft>
              <a:buSzPts val="600"/>
              <a:buNone/>
              <a:defRPr sz="600"/>
            </a:lvl6pPr>
            <a:lvl7pPr lvl="6">
              <a:spcBef>
                <a:spcPts val="0"/>
              </a:spcBef>
              <a:spcAft>
                <a:spcPts val="0"/>
              </a:spcAft>
              <a:buSzPts val="600"/>
              <a:buNone/>
              <a:defRPr sz="600"/>
            </a:lvl7pPr>
            <a:lvl8pPr lvl="7">
              <a:spcBef>
                <a:spcPts val="0"/>
              </a:spcBef>
              <a:spcAft>
                <a:spcPts val="0"/>
              </a:spcAft>
              <a:buSzPts val="600"/>
              <a:buNone/>
              <a:defRPr sz="600"/>
            </a:lvl8pPr>
            <a:lvl9pPr lvl="8">
              <a:spcBef>
                <a:spcPts val="0"/>
              </a:spcBef>
              <a:spcAft>
                <a:spcPts val="0"/>
              </a:spcAft>
              <a:buSzPts val="600"/>
              <a:buNone/>
              <a:defRPr sz="600"/>
            </a:lvl9pPr>
          </a:lstStyle>
          <a:p/>
        </p:txBody>
      </p:sp>
      <p:sp>
        <p:nvSpPr>
          <p:cNvPr id="117" name="Google Shape;117;p21"/>
          <p:cNvSpPr txBox="1"/>
          <p:nvPr>
            <p:ph idx="6"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SzPts val="600"/>
              <a:buNone/>
              <a:defRPr sz="600"/>
            </a:lvl2pPr>
            <a:lvl3pPr lvl="2" algn="r">
              <a:spcBef>
                <a:spcPts val="0"/>
              </a:spcBef>
              <a:spcAft>
                <a:spcPts val="0"/>
              </a:spcAft>
              <a:buSzPts val="600"/>
              <a:buNone/>
              <a:defRPr sz="600"/>
            </a:lvl3pPr>
            <a:lvl4pPr lvl="3" algn="r">
              <a:spcBef>
                <a:spcPts val="0"/>
              </a:spcBef>
              <a:spcAft>
                <a:spcPts val="0"/>
              </a:spcAft>
              <a:buSzPts val="600"/>
              <a:buNone/>
              <a:defRPr sz="600"/>
            </a:lvl4pPr>
            <a:lvl5pPr lvl="4" algn="r">
              <a:spcBef>
                <a:spcPts val="0"/>
              </a:spcBef>
              <a:spcAft>
                <a:spcPts val="0"/>
              </a:spcAft>
              <a:buSzPts val="600"/>
              <a:buNone/>
              <a:defRPr sz="600"/>
            </a:lvl5pPr>
            <a:lvl6pPr lvl="5" algn="r">
              <a:spcBef>
                <a:spcPts val="0"/>
              </a:spcBef>
              <a:spcAft>
                <a:spcPts val="0"/>
              </a:spcAft>
              <a:buSzPts val="600"/>
              <a:buNone/>
              <a:defRPr sz="600"/>
            </a:lvl6pPr>
            <a:lvl7pPr lvl="6" algn="r">
              <a:spcBef>
                <a:spcPts val="0"/>
              </a:spcBef>
              <a:spcAft>
                <a:spcPts val="0"/>
              </a:spcAft>
              <a:buSzPts val="600"/>
              <a:buNone/>
              <a:defRPr sz="600"/>
            </a:lvl7pPr>
            <a:lvl8pPr lvl="7" algn="r">
              <a:spcBef>
                <a:spcPts val="0"/>
              </a:spcBef>
              <a:spcAft>
                <a:spcPts val="0"/>
              </a:spcAft>
              <a:buSzPts val="600"/>
              <a:buNone/>
              <a:defRPr sz="600"/>
            </a:lvl8pPr>
            <a:lvl9pPr lvl="8" algn="r">
              <a:spcBef>
                <a:spcPts val="0"/>
              </a:spcBef>
              <a:spcAft>
                <a:spcPts val="0"/>
              </a:spcAft>
              <a:buSzPts val="600"/>
              <a:buNone/>
              <a:defRPr sz="6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4">
  <p:cSld name="BLANK_1_1_1_1_1_1_1_1_1_1_1_1_2_1_1">
    <p:spTree>
      <p:nvGrpSpPr>
        <p:cNvPr id="118" name="Shape 118"/>
        <p:cNvGrpSpPr/>
        <p:nvPr/>
      </p:nvGrpSpPr>
      <p:grpSpPr>
        <a:xfrm>
          <a:off x="0" y="0"/>
          <a:ext cx="0" cy="0"/>
          <a:chOff x="0" y="0"/>
          <a:chExt cx="0" cy="0"/>
        </a:xfrm>
      </p:grpSpPr>
      <p:sp>
        <p:nvSpPr>
          <p:cNvPr id="119" name="Google Shape;119;p22"/>
          <p:cNvSpPr/>
          <p:nvPr>
            <p:ph idx="2" type="pic"/>
          </p:nvPr>
        </p:nvSpPr>
        <p:spPr>
          <a:xfrm>
            <a:off x="2210800" y="1984500"/>
            <a:ext cx="1828800" cy="1828800"/>
          </a:xfrm>
          <a:prstGeom prst="ellipse">
            <a:avLst/>
          </a:prstGeom>
          <a:noFill/>
          <a:ln cap="flat" cmpd="sng" w="9525">
            <a:solidFill>
              <a:schemeClr val="dk2"/>
            </a:solidFill>
            <a:prstDash val="solid"/>
            <a:round/>
            <a:headEnd len="sm" w="sm" type="none"/>
            <a:tailEnd len="sm" w="sm" type="none"/>
          </a:ln>
        </p:spPr>
      </p:sp>
      <p:sp>
        <p:nvSpPr>
          <p:cNvPr id="120" name="Google Shape;120;p22"/>
          <p:cNvSpPr txBox="1"/>
          <p:nvPr>
            <p:ph type="title"/>
          </p:nvPr>
        </p:nvSpPr>
        <p:spPr>
          <a:xfrm>
            <a:off x="1739950" y="282900"/>
            <a:ext cx="4234200" cy="11169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121" name="Google Shape;121;p22"/>
          <p:cNvSpPr txBox="1"/>
          <p:nvPr>
            <p:ph idx="1" type="body"/>
          </p:nvPr>
        </p:nvSpPr>
        <p:spPr>
          <a:xfrm>
            <a:off x="4624900" y="3199050"/>
            <a:ext cx="2787600" cy="14361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SzPts val="1000"/>
              <a:buFont typeface="Instrument Sans SemiBold"/>
              <a:buChar char="●"/>
              <a:defRPr sz="1000">
                <a:latin typeface="Instrument Sans SemiBold"/>
                <a:ea typeface="Instrument Sans SemiBold"/>
                <a:cs typeface="Instrument Sans SemiBold"/>
                <a:sym typeface="Instrument Sans SemiBold"/>
              </a:defRPr>
            </a:lvl1pPr>
            <a:lvl2pPr indent="-292100" lvl="1" marL="914400">
              <a:lnSpc>
                <a:spcPct val="115000"/>
              </a:lnSpc>
              <a:spcBef>
                <a:spcPts val="0"/>
              </a:spcBef>
              <a:spcAft>
                <a:spcPts val="0"/>
              </a:spcAft>
              <a:buSzPts val="1000"/>
              <a:buFont typeface="Instrument Sans SemiBold"/>
              <a:buChar char="○"/>
              <a:defRPr sz="1000">
                <a:latin typeface="Instrument Sans SemiBold"/>
                <a:ea typeface="Instrument Sans SemiBold"/>
                <a:cs typeface="Instrument Sans SemiBold"/>
                <a:sym typeface="Instrument Sans SemiBold"/>
              </a:defRPr>
            </a:lvl2pPr>
            <a:lvl3pPr indent="-292100" lvl="2" marL="1371600">
              <a:lnSpc>
                <a:spcPct val="115000"/>
              </a:lnSpc>
              <a:spcBef>
                <a:spcPts val="0"/>
              </a:spcBef>
              <a:spcAft>
                <a:spcPts val="0"/>
              </a:spcAft>
              <a:buSzPts val="1000"/>
              <a:buFont typeface="Instrument Sans SemiBold"/>
              <a:buChar char="■"/>
              <a:defRPr sz="1000">
                <a:latin typeface="Instrument Sans SemiBold"/>
                <a:ea typeface="Instrument Sans SemiBold"/>
                <a:cs typeface="Instrument Sans SemiBold"/>
                <a:sym typeface="Instrument Sans SemiBold"/>
              </a:defRPr>
            </a:lvl3pPr>
            <a:lvl4pPr indent="-292100" lvl="3" marL="1828800">
              <a:lnSpc>
                <a:spcPct val="115000"/>
              </a:lnSpc>
              <a:spcBef>
                <a:spcPts val="0"/>
              </a:spcBef>
              <a:spcAft>
                <a:spcPts val="0"/>
              </a:spcAft>
              <a:buSzPts val="1000"/>
              <a:buFont typeface="Instrument Sans SemiBold"/>
              <a:buChar char="●"/>
              <a:defRPr sz="1000">
                <a:latin typeface="Instrument Sans SemiBold"/>
                <a:ea typeface="Instrument Sans SemiBold"/>
                <a:cs typeface="Instrument Sans SemiBold"/>
                <a:sym typeface="Instrument Sans SemiBold"/>
              </a:defRPr>
            </a:lvl4pPr>
            <a:lvl5pPr indent="-292100" lvl="4" marL="2286000">
              <a:lnSpc>
                <a:spcPct val="115000"/>
              </a:lnSpc>
              <a:spcBef>
                <a:spcPts val="0"/>
              </a:spcBef>
              <a:spcAft>
                <a:spcPts val="0"/>
              </a:spcAft>
              <a:buSzPts val="1000"/>
              <a:buFont typeface="Instrument Sans SemiBold"/>
              <a:buChar char="○"/>
              <a:defRPr sz="1000">
                <a:latin typeface="Instrument Sans SemiBold"/>
                <a:ea typeface="Instrument Sans SemiBold"/>
                <a:cs typeface="Instrument Sans SemiBold"/>
                <a:sym typeface="Instrument Sans SemiBold"/>
              </a:defRPr>
            </a:lvl5pPr>
            <a:lvl6pPr indent="-292100" lvl="5" marL="2743200">
              <a:lnSpc>
                <a:spcPct val="115000"/>
              </a:lnSpc>
              <a:spcBef>
                <a:spcPts val="0"/>
              </a:spcBef>
              <a:spcAft>
                <a:spcPts val="0"/>
              </a:spcAft>
              <a:buSzPts val="1000"/>
              <a:buFont typeface="Instrument Sans SemiBold"/>
              <a:buChar char="■"/>
              <a:defRPr sz="1000">
                <a:latin typeface="Instrument Sans SemiBold"/>
                <a:ea typeface="Instrument Sans SemiBold"/>
                <a:cs typeface="Instrument Sans SemiBold"/>
                <a:sym typeface="Instrument Sans SemiBold"/>
              </a:defRPr>
            </a:lvl6pPr>
            <a:lvl7pPr indent="-292100" lvl="6" marL="3200400">
              <a:lnSpc>
                <a:spcPct val="115000"/>
              </a:lnSpc>
              <a:spcBef>
                <a:spcPts val="0"/>
              </a:spcBef>
              <a:spcAft>
                <a:spcPts val="0"/>
              </a:spcAft>
              <a:buSzPts val="1000"/>
              <a:buFont typeface="Instrument Sans SemiBold"/>
              <a:buChar char="●"/>
              <a:defRPr sz="1000">
                <a:latin typeface="Instrument Sans SemiBold"/>
                <a:ea typeface="Instrument Sans SemiBold"/>
                <a:cs typeface="Instrument Sans SemiBold"/>
                <a:sym typeface="Instrument Sans SemiBold"/>
              </a:defRPr>
            </a:lvl7pPr>
            <a:lvl8pPr indent="-292100" lvl="7" marL="3657600">
              <a:lnSpc>
                <a:spcPct val="115000"/>
              </a:lnSpc>
              <a:spcBef>
                <a:spcPts val="0"/>
              </a:spcBef>
              <a:spcAft>
                <a:spcPts val="0"/>
              </a:spcAft>
              <a:buSzPts val="1000"/>
              <a:buFont typeface="Instrument Sans SemiBold"/>
              <a:buChar char="○"/>
              <a:defRPr sz="1000">
                <a:latin typeface="Instrument Sans SemiBold"/>
                <a:ea typeface="Instrument Sans SemiBold"/>
                <a:cs typeface="Instrument Sans SemiBold"/>
                <a:sym typeface="Instrument Sans SemiBold"/>
              </a:defRPr>
            </a:lvl8pPr>
            <a:lvl9pPr indent="-292100" lvl="8" marL="4114800">
              <a:lnSpc>
                <a:spcPct val="115000"/>
              </a:lnSpc>
              <a:spcBef>
                <a:spcPts val="0"/>
              </a:spcBef>
              <a:spcAft>
                <a:spcPts val="0"/>
              </a:spcAft>
              <a:buSzPts val="1000"/>
              <a:buFont typeface="Instrument Sans SemiBold"/>
              <a:buChar char="■"/>
              <a:defRPr sz="1000">
                <a:latin typeface="Instrument Sans SemiBold"/>
                <a:ea typeface="Instrument Sans SemiBold"/>
                <a:cs typeface="Instrument Sans SemiBold"/>
                <a:sym typeface="Instrument Sans SemiBold"/>
              </a:defRPr>
            </a:lvl9pPr>
          </a:lstStyle>
          <a:p/>
        </p:txBody>
      </p:sp>
      <p:sp>
        <p:nvSpPr>
          <p:cNvPr id="122" name="Google Shape;122;p22"/>
          <p:cNvSpPr txBox="1"/>
          <p:nvPr>
            <p:ph idx="3" type="subTitle"/>
          </p:nvPr>
        </p:nvSpPr>
        <p:spPr>
          <a:xfrm>
            <a:off x="284798" y="282900"/>
            <a:ext cx="1207200" cy="368100"/>
          </a:xfrm>
          <a:prstGeom prst="rect">
            <a:avLst/>
          </a:prstGeom>
        </p:spPr>
        <p:txBody>
          <a:bodyPr anchorCtr="0" anchor="ctr" bIns="0" lIns="0" spcFirstLastPara="1" rIns="0" wrap="square" tIns="0">
            <a:noAutofit/>
          </a:bodyPr>
          <a:lstStyle>
            <a:lvl1pPr lvl="0" algn="ctr">
              <a:lnSpc>
                <a:spcPct val="115000"/>
              </a:lnSpc>
              <a:spcBef>
                <a:spcPts val="0"/>
              </a:spcBef>
              <a:spcAft>
                <a:spcPts val="0"/>
              </a:spcAft>
              <a:buNone/>
              <a:defRPr sz="800"/>
            </a:lvl1pPr>
            <a:lvl2pPr lvl="1" algn="ctr">
              <a:spcBef>
                <a:spcPts val="0"/>
              </a:spcBef>
              <a:spcAft>
                <a:spcPts val="0"/>
              </a:spcAft>
              <a:buClr>
                <a:schemeClr val="lt1"/>
              </a:buClr>
              <a:buSzPts val="800"/>
              <a:buNone/>
              <a:defRPr sz="800"/>
            </a:lvl2pPr>
            <a:lvl3pPr lvl="2" algn="ctr">
              <a:spcBef>
                <a:spcPts val="0"/>
              </a:spcBef>
              <a:spcAft>
                <a:spcPts val="0"/>
              </a:spcAft>
              <a:buClr>
                <a:schemeClr val="lt1"/>
              </a:buClr>
              <a:buSzPts val="800"/>
              <a:buNone/>
              <a:defRPr sz="800"/>
            </a:lvl3pPr>
            <a:lvl4pPr lvl="3" algn="ctr">
              <a:spcBef>
                <a:spcPts val="0"/>
              </a:spcBef>
              <a:spcAft>
                <a:spcPts val="0"/>
              </a:spcAft>
              <a:buClr>
                <a:schemeClr val="lt1"/>
              </a:buClr>
              <a:buSzPts val="800"/>
              <a:buNone/>
              <a:defRPr sz="800"/>
            </a:lvl4pPr>
            <a:lvl5pPr lvl="4" algn="ctr">
              <a:spcBef>
                <a:spcPts val="0"/>
              </a:spcBef>
              <a:spcAft>
                <a:spcPts val="0"/>
              </a:spcAft>
              <a:buClr>
                <a:schemeClr val="lt1"/>
              </a:buClr>
              <a:buSzPts val="800"/>
              <a:buNone/>
              <a:defRPr sz="800"/>
            </a:lvl5pPr>
            <a:lvl6pPr lvl="5" algn="ctr">
              <a:spcBef>
                <a:spcPts val="0"/>
              </a:spcBef>
              <a:spcAft>
                <a:spcPts val="0"/>
              </a:spcAft>
              <a:buClr>
                <a:schemeClr val="lt1"/>
              </a:buClr>
              <a:buSzPts val="800"/>
              <a:buNone/>
              <a:defRPr sz="800"/>
            </a:lvl6pPr>
            <a:lvl7pPr lvl="6" algn="ctr">
              <a:spcBef>
                <a:spcPts val="0"/>
              </a:spcBef>
              <a:spcAft>
                <a:spcPts val="0"/>
              </a:spcAft>
              <a:buClr>
                <a:schemeClr val="lt1"/>
              </a:buClr>
              <a:buSzPts val="800"/>
              <a:buNone/>
              <a:defRPr sz="800"/>
            </a:lvl7pPr>
            <a:lvl8pPr lvl="7" algn="ctr">
              <a:spcBef>
                <a:spcPts val="0"/>
              </a:spcBef>
              <a:spcAft>
                <a:spcPts val="0"/>
              </a:spcAft>
              <a:buClr>
                <a:schemeClr val="lt1"/>
              </a:buClr>
              <a:buSzPts val="800"/>
              <a:buNone/>
              <a:defRPr sz="800"/>
            </a:lvl8pPr>
            <a:lvl9pPr lvl="8" algn="ctr">
              <a:spcBef>
                <a:spcPts val="0"/>
              </a:spcBef>
              <a:spcAft>
                <a:spcPts val="0"/>
              </a:spcAft>
              <a:buClr>
                <a:schemeClr val="lt1"/>
              </a:buClr>
              <a:buSzPts val="800"/>
              <a:buNone/>
              <a:defRPr sz="800"/>
            </a:lvl9pPr>
          </a:lstStyle>
          <a:p/>
        </p:txBody>
      </p:sp>
      <p:sp>
        <p:nvSpPr>
          <p:cNvPr id="123" name="Google Shape;123;p22"/>
          <p:cNvSpPr txBox="1"/>
          <p:nvPr>
            <p:ph idx="4"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124" name="Google Shape;124;p22"/>
          <p:cNvSpPr txBox="1"/>
          <p:nvPr>
            <p:ph idx="5"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
        <p:nvSpPr>
          <p:cNvPr id="125" name="Google Shape;125;p22"/>
          <p:cNvSpPr txBox="1"/>
          <p:nvPr>
            <p:ph idx="6" type="body"/>
          </p:nvPr>
        </p:nvSpPr>
        <p:spPr>
          <a:xfrm>
            <a:off x="5412150" y="1666450"/>
            <a:ext cx="3421500" cy="969600"/>
          </a:xfrm>
          <a:prstGeom prst="rect">
            <a:avLst/>
          </a:prstGeom>
        </p:spPr>
        <p:txBody>
          <a:bodyPr anchorCtr="0" anchor="t" bIns="0" lIns="0" spcFirstLastPara="1" rIns="182875" wrap="square" tIns="0">
            <a:noAutofit/>
          </a:bodyPr>
          <a:lstStyle>
            <a:lvl1pPr indent="-317500" lvl="0" marL="457200">
              <a:lnSpc>
                <a:spcPct val="90000"/>
              </a:lnSpc>
              <a:spcBef>
                <a:spcPts val="0"/>
              </a:spcBef>
              <a:spcAft>
                <a:spcPts val="0"/>
              </a:spcAft>
              <a:buSzPts val="1400"/>
              <a:buFont typeface="Outfit"/>
              <a:buChar char="●"/>
              <a:defRPr sz="1400">
                <a:latin typeface="Outfit"/>
                <a:ea typeface="Outfit"/>
                <a:cs typeface="Outfit"/>
                <a:sym typeface="Outfit"/>
              </a:defRPr>
            </a:lvl1pPr>
            <a:lvl2pPr indent="-317500" lvl="1" marL="914400">
              <a:lnSpc>
                <a:spcPct val="90000"/>
              </a:lnSpc>
              <a:spcBef>
                <a:spcPts val="0"/>
              </a:spcBef>
              <a:spcAft>
                <a:spcPts val="0"/>
              </a:spcAft>
              <a:buSzPts val="1400"/>
              <a:buFont typeface="Outfit"/>
              <a:buChar char="○"/>
              <a:defRPr sz="1400">
                <a:latin typeface="Outfit"/>
                <a:ea typeface="Outfit"/>
                <a:cs typeface="Outfit"/>
                <a:sym typeface="Outfit"/>
              </a:defRPr>
            </a:lvl2pPr>
            <a:lvl3pPr indent="-317500" lvl="2" marL="1371600">
              <a:lnSpc>
                <a:spcPct val="90000"/>
              </a:lnSpc>
              <a:spcBef>
                <a:spcPts val="0"/>
              </a:spcBef>
              <a:spcAft>
                <a:spcPts val="0"/>
              </a:spcAft>
              <a:buSzPts val="1400"/>
              <a:buFont typeface="Outfit"/>
              <a:buChar char="■"/>
              <a:defRPr sz="1400">
                <a:latin typeface="Outfit"/>
                <a:ea typeface="Outfit"/>
                <a:cs typeface="Outfit"/>
                <a:sym typeface="Outfit"/>
              </a:defRPr>
            </a:lvl3pPr>
            <a:lvl4pPr indent="-317500" lvl="3" marL="1828800">
              <a:lnSpc>
                <a:spcPct val="90000"/>
              </a:lnSpc>
              <a:spcBef>
                <a:spcPts val="0"/>
              </a:spcBef>
              <a:spcAft>
                <a:spcPts val="0"/>
              </a:spcAft>
              <a:buSzPts val="1400"/>
              <a:buFont typeface="Outfit"/>
              <a:buChar char="●"/>
              <a:defRPr sz="1400">
                <a:latin typeface="Outfit"/>
                <a:ea typeface="Outfit"/>
                <a:cs typeface="Outfit"/>
                <a:sym typeface="Outfit"/>
              </a:defRPr>
            </a:lvl4pPr>
            <a:lvl5pPr indent="-317500" lvl="4" marL="2286000">
              <a:lnSpc>
                <a:spcPct val="90000"/>
              </a:lnSpc>
              <a:spcBef>
                <a:spcPts val="0"/>
              </a:spcBef>
              <a:spcAft>
                <a:spcPts val="0"/>
              </a:spcAft>
              <a:buSzPts val="1400"/>
              <a:buFont typeface="Outfit"/>
              <a:buChar char="○"/>
              <a:defRPr sz="1400">
                <a:latin typeface="Outfit"/>
                <a:ea typeface="Outfit"/>
                <a:cs typeface="Outfit"/>
                <a:sym typeface="Outfit"/>
              </a:defRPr>
            </a:lvl5pPr>
            <a:lvl6pPr indent="-317500" lvl="5" marL="2743200">
              <a:lnSpc>
                <a:spcPct val="90000"/>
              </a:lnSpc>
              <a:spcBef>
                <a:spcPts val="0"/>
              </a:spcBef>
              <a:spcAft>
                <a:spcPts val="0"/>
              </a:spcAft>
              <a:buSzPts val="1400"/>
              <a:buFont typeface="Outfit"/>
              <a:buChar char="■"/>
              <a:defRPr sz="1400">
                <a:latin typeface="Outfit"/>
                <a:ea typeface="Outfit"/>
                <a:cs typeface="Outfit"/>
                <a:sym typeface="Outfit"/>
              </a:defRPr>
            </a:lvl6pPr>
            <a:lvl7pPr indent="-317500" lvl="6" marL="3200400">
              <a:lnSpc>
                <a:spcPct val="90000"/>
              </a:lnSpc>
              <a:spcBef>
                <a:spcPts val="0"/>
              </a:spcBef>
              <a:spcAft>
                <a:spcPts val="0"/>
              </a:spcAft>
              <a:buSzPts val="1400"/>
              <a:buFont typeface="Outfit"/>
              <a:buChar char="●"/>
              <a:defRPr sz="1400">
                <a:latin typeface="Outfit"/>
                <a:ea typeface="Outfit"/>
                <a:cs typeface="Outfit"/>
                <a:sym typeface="Outfit"/>
              </a:defRPr>
            </a:lvl7pPr>
            <a:lvl8pPr indent="-317500" lvl="7" marL="3657600">
              <a:lnSpc>
                <a:spcPct val="90000"/>
              </a:lnSpc>
              <a:spcBef>
                <a:spcPts val="0"/>
              </a:spcBef>
              <a:spcAft>
                <a:spcPts val="0"/>
              </a:spcAft>
              <a:buSzPts val="1400"/>
              <a:buFont typeface="Outfit"/>
              <a:buChar char="○"/>
              <a:defRPr sz="1400">
                <a:latin typeface="Outfit"/>
                <a:ea typeface="Outfit"/>
                <a:cs typeface="Outfit"/>
                <a:sym typeface="Outfit"/>
              </a:defRPr>
            </a:lvl8pPr>
            <a:lvl9pPr indent="-317500" lvl="8" marL="4114800">
              <a:lnSpc>
                <a:spcPct val="90000"/>
              </a:lnSpc>
              <a:spcBef>
                <a:spcPts val="0"/>
              </a:spcBef>
              <a:spcAft>
                <a:spcPts val="0"/>
              </a:spcAft>
              <a:buSzPts val="1400"/>
              <a:buFont typeface="Outfit"/>
              <a:buChar char="■"/>
              <a:defRPr sz="1400">
                <a:latin typeface="Outfit"/>
                <a:ea typeface="Outfit"/>
                <a:cs typeface="Outfit"/>
                <a:sym typeface="Outfit"/>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 Alt 3">
  <p:cSld name="CUSTOM_10">
    <p:spTree>
      <p:nvGrpSpPr>
        <p:cNvPr id="126" name="Shape 126"/>
        <p:cNvGrpSpPr/>
        <p:nvPr/>
      </p:nvGrpSpPr>
      <p:grpSpPr>
        <a:xfrm>
          <a:off x="0" y="0"/>
          <a:ext cx="0" cy="0"/>
          <a:chOff x="0" y="0"/>
          <a:chExt cx="0" cy="0"/>
        </a:xfrm>
      </p:grpSpPr>
      <p:sp>
        <p:nvSpPr>
          <p:cNvPr id="127" name="Google Shape;127;p23"/>
          <p:cNvSpPr txBox="1"/>
          <p:nvPr>
            <p:ph idx="1" type="subTitle"/>
          </p:nvPr>
        </p:nvSpPr>
        <p:spPr>
          <a:xfrm>
            <a:off x="284798" y="282900"/>
            <a:ext cx="1207200" cy="368100"/>
          </a:xfrm>
          <a:prstGeom prst="rect">
            <a:avLst/>
          </a:prstGeom>
        </p:spPr>
        <p:txBody>
          <a:bodyPr anchorCtr="0" anchor="ctr" bIns="0" lIns="0" spcFirstLastPara="1" rIns="0" wrap="square" tIns="0">
            <a:noAutofit/>
          </a:bodyPr>
          <a:lstStyle>
            <a:lvl1pPr lvl="0" algn="ctr">
              <a:lnSpc>
                <a:spcPct val="115000"/>
              </a:lnSpc>
              <a:spcBef>
                <a:spcPts val="0"/>
              </a:spcBef>
              <a:spcAft>
                <a:spcPts val="0"/>
              </a:spcAft>
              <a:buNone/>
              <a:defRPr sz="800"/>
            </a:lvl1pPr>
            <a:lvl2pPr lvl="1" algn="ctr">
              <a:spcBef>
                <a:spcPts val="0"/>
              </a:spcBef>
              <a:spcAft>
                <a:spcPts val="0"/>
              </a:spcAft>
              <a:buSzPts val="800"/>
              <a:buNone/>
              <a:defRPr sz="800"/>
            </a:lvl2pPr>
            <a:lvl3pPr lvl="2" algn="ctr">
              <a:spcBef>
                <a:spcPts val="0"/>
              </a:spcBef>
              <a:spcAft>
                <a:spcPts val="0"/>
              </a:spcAft>
              <a:buSzPts val="800"/>
              <a:buNone/>
              <a:defRPr sz="800"/>
            </a:lvl3pPr>
            <a:lvl4pPr lvl="3" algn="ctr">
              <a:spcBef>
                <a:spcPts val="0"/>
              </a:spcBef>
              <a:spcAft>
                <a:spcPts val="0"/>
              </a:spcAft>
              <a:buSzPts val="800"/>
              <a:buNone/>
              <a:defRPr sz="800"/>
            </a:lvl4pPr>
            <a:lvl5pPr lvl="4" algn="ctr">
              <a:spcBef>
                <a:spcPts val="0"/>
              </a:spcBef>
              <a:spcAft>
                <a:spcPts val="0"/>
              </a:spcAft>
              <a:buSzPts val="800"/>
              <a:buNone/>
              <a:defRPr sz="800"/>
            </a:lvl5pPr>
            <a:lvl6pPr lvl="5" algn="ctr">
              <a:spcBef>
                <a:spcPts val="0"/>
              </a:spcBef>
              <a:spcAft>
                <a:spcPts val="0"/>
              </a:spcAft>
              <a:buSzPts val="800"/>
              <a:buNone/>
              <a:defRPr sz="800"/>
            </a:lvl6pPr>
            <a:lvl7pPr lvl="6" algn="ctr">
              <a:spcBef>
                <a:spcPts val="0"/>
              </a:spcBef>
              <a:spcAft>
                <a:spcPts val="0"/>
              </a:spcAft>
              <a:buSzPts val="800"/>
              <a:buNone/>
              <a:defRPr sz="800"/>
            </a:lvl7pPr>
            <a:lvl8pPr lvl="7" algn="ctr">
              <a:spcBef>
                <a:spcPts val="0"/>
              </a:spcBef>
              <a:spcAft>
                <a:spcPts val="0"/>
              </a:spcAft>
              <a:buSzPts val="800"/>
              <a:buNone/>
              <a:defRPr sz="800"/>
            </a:lvl8pPr>
            <a:lvl9pPr lvl="8" algn="ctr">
              <a:spcBef>
                <a:spcPts val="0"/>
              </a:spcBef>
              <a:spcAft>
                <a:spcPts val="0"/>
              </a:spcAft>
              <a:buSzPts val="800"/>
              <a:buNone/>
              <a:defRPr sz="800"/>
            </a:lvl9pPr>
          </a:lstStyle>
          <a:p/>
        </p:txBody>
      </p:sp>
      <p:sp>
        <p:nvSpPr>
          <p:cNvPr id="128" name="Google Shape;128;p23"/>
          <p:cNvSpPr txBox="1"/>
          <p:nvPr>
            <p:ph idx="2" type="body"/>
          </p:nvPr>
        </p:nvSpPr>
        <p:spPr>
          <a:xfrm>
            <a:off x="4223075" y="3141232"/>
            <a:ext cx="2787600" cy="1223700"/>
          </a:xfrm>
          <a:prstGeom prst="rect">
            <a:avLst/>
          </a:prstGeom>
        </p:spPr>
        <p:txBody>
          <a:bodyPr anchorCtr="0" anchor="t" bIns="182875" lIns="164575" spcFirstLastPara="1" rIns="1645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29" name="Google Shape;129;p23"/>
          <p:cNvSpPr txBox="1"/>
          <p:nvPr>
            <p:ph type="title"/>
          </p:nvPr>
        </p:nvSpPr>
        <p:spPr>
          <a:xfrm>
            <a:off x="4223075" y="2623350"/>
            <a:ext cx="2443500" cy="409500"/>
          </a:xfrm>
          <a:prstGeom prst="rect">
            <a:avLst/>
          </a:prstGeom>
        </p:spPr>
        <p:txBody>
          <a:bodyPr anchorCtr="0" anchor="t" bIns="0" lIns="164575" spcFirstLastPara="1" rIns="0" wrap="square" tIns="164575">
            <a:noAutofit/>
          </a:bodyPr>
          <a:lstStyle>
            <a:lvl1pPr lvl="0">
              <a:lnSpc>
                <a:spcPct val="115000"/>
              </a:lnSpc>
              <a:spcBef>
                <a:spcPts val="0"/>
              </a:spcBef>
              <a:spcAft>
                <a:spcPts val="0"/>
              </a:spcAft>
              <a:buNone/>
              <a:defRPr sz="1000">
                <a:latin typeface="Instrument Sans SemiBold"/>
                <a:ea typeface="Instrument Sans SemiBold"/>
                <a:cs typeface="Instrument Sans SemiBold"/>
                <a:sym typeface="Instrument Sans SemiBold"/>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130" name="Google Shape;130;p23"/>
          <p:cNvSpPr/>
          <p:nvPr>
            <p:ph idx="3" type="pic"/>
          </p:nvPr>
        </p:nvSpPr>
        <p:spPr>
          <a:xfrm>
            <a:off x="1901125" y="476725"/>
            <a:ext cx="383700" cy="398100"/>
          </a:xfrm>
          <a:prstGeom prst="roundRect">
            <a:avLst>
              <a:gd fmla="val 16667" name="adj"/>
            </a:avLst>
          </a:prstGeom>
          <a:noFill/>
          <a:ln>
            <a:noFill/>
          </a:ln>
        </p:spPr>
      </p:sp>
      <p:sp>
        <p:nvSpPr>
          <p:cNvPr id="131" name="Google Shape;131;p23"/>
          <p:cNvSpPr txBox="1"/>
          <p:nvPr>
            <p:ph idx="4" type="title"/>
          </p:nvPr>
        </p:nvSpPr>
        <p:spPr>
          <a:xfrm>
            <a:off x="3072075" y="282900"/>
            <a:ext cx="5787300" cy="2112300"/>
          </a:xfrm>
          <a:prstGeom prst="rect">
            <a:avLst/>
          </a:prstGeom>
        </p:spPr>
        <p:txBody>
          <a:bodyPr anchorCtr="0" anchor="t" bIns="0" lIns="182875" spcFirstLastPara="1" rIns="182875" wrap="square" tIns="182875">
            <a:spAutoFit/>
          </a:bodyPr>
          <a:lstStyle>
            <a:lvl1pPr lvl="0">
              <a:lnSpc>
                <a:spcPct val="90000"/>
              </a:lnSpc>
              <a:spcBef>
                <a:spcPts val="0"/>
              </a:spcBef>
              <a:spcAft>
                <a:spcPts val="0"/>
              </a:spcAft>
              <a:buNone/>
              <a:defRPr sz="2400"/>
            </a:lvl1pPr>
            <a:lvl2pPr lvl="1">
              <a:lnSpc>
                <a:spcPct val="115000"/>
              </a:lnSpc>
              <a:spcBef>
                <a:spcPts val="0"/>
              </a:spcBef>
              <a:spcAft>
                <a:spcPts val="0"/>
              </a:spcAft>
              <a:buNone/>
              <a:defRPr sz="2400"/>
            </a:lvl2pPr>
            <a:lvl3pPr lvl="2">
              <a:lnSpc>
                <a:spcPct val="115000"/>
              </a:lnSpc>
              <a:spcBef>
                <a:spcPts val="0"/>
              </a:spcBef>
              <a:spcAft>
                <a:spcPts val="0"/>
              </a:spcAft>
              <a:buNone/>
              <a:defRPr sz="2400"/>
            </a:lvl3pPr>
            <a:lvl4pPr lvl="3">
              <a:lnSpc>
                <a:spcPct val="115000"/>
              </a:lnSpc>
              <a:spcBef>
                <a:spcPts val="0"/>
              </a:spcBef>
              <a:spcAft>
                <a:spcPts val="0"/>
              </a:spcAft>
              <a:buNone/>
              <a:defRPr sz="2400"/>
            </a:lvl4pPr>
            <a:lvl5pPr lvl="4">
              <a:lnSpc>
                <a:spcPct val="115000"/>
              </a:lnSpc>
              <a:spcBef>
                <a:spcPts val="0"/>
              </a:spcBef>
              <a:spcAft>
                <a:spcPts val="0"/>
              </a:spcAft>
              <a:buNone/>
              <a:defRPr sz="2400"/>
            </a:lvl5pPr>
            <a:lvl6pPr lvl="5">
              <a:lnSpc>
                <a:spcPct val="115000"/>
              </a:lnSpc>
              <a:spcBef>
                <a:spcPts val="0"/>
              </a:spcBef>
              <a:spcAft>
                <a:spcPts val="0"/>
              </a:spcAft>
              <a:buNone/>
              <a:defRPr sz="2400"/>
            </a:lvl6pPr>
            <a:lvl7pPr lvl="6">
              <a:lnSpc>
                <a:spcPct val="115000"/>
              </a:lnSpc>
              <a:spcBef>
                <a:spcPts val="0"/>
              </a:spcBef>
              <a:spcAft>
                <a:spcPts val="0"/>
              </a:spcAft>
              <a:buNone/>
              <a:defRPr sz="2400"/>
            </a:lvl7pPr>
            <a:lvl8pPr lvl="7">
              <a:lnSpc>
                <a:spcPct val="115000"/>
              </a:lnSpc>
              <a:spcBef>
                <a:spcPts val="0"/>
              </a:spcBef>
              <a:spcAft>
                <a:spcPts val="0"/>
              </a:spcAft>
              <a:buNone/>
              <a:defRPr sz="2400"/>
            </a:lvl8pPr>
            <a:lvl9pPr lvl="8">
              <a:lnSpc>
                <a:spcPct val="115000"/>
              </a:lnSpc>
              <a:spcBef>
                <a:spcPts val="0"/>
              </a:spcBef>
              <a:spcAft>
                <a:spcPts val="0"/>
              </a:spcAft>
              <a:buNone/>
              <a:defRPr sz="2400"/>
            </a:lvl9pPr>
          </a:lstStyle>
          <a:p/>
        </p:txBody>
      </p:sp>
      <p:sp>
        <p:nvSpPr>
          <p:cNvPr id="132" name="Google Shape;132;p23"/>
          <p:cNvSpPr txBox="1"/>
          <p:nvPr>
            <p:ph idx="5" type="title"/>
          </p:nvPr>
        </p:nvSpPr>
        <p:spPr>
          <a:xfrm>
            <a:off x="1731400" y="3108325"/>
            <a:ext cx="2337000" cy="1526700"/>
          </a:xfrm>
          <a:prstGeom prst="rect">
            <a:avLst/>
          </a:prstGeom>
        </p:spPr>
        <p:txBody>
          <a:bodyPr anchorCtr="0" anchor="b" bIns="0" lIns="0" spcFirstLastPara="1" rIns="0" wrap="square" tIns="0">
            <a:noAutofit/>
          </a:bodyPr>
          <a:lstStyle>
            <a:lvl1pPr lvl="0">
              <a:lnSpc>
                <a:spcPct val="115000"/>
              </a:lnSpc>
              <a:spcBef>
                <a:spcPts val="0"/>
              </a:spcBef>
              <a:spcAft>
                <a:spcPts val="0"/>
              </a:spcAft>
              <a:buNone/>
              <a:defRPr sz="1000">
                <a:latin typeface="Instrument Sans SemiBold"/>
                <a:ea typeface="Instrument Sans SemiBold"/>
                <a:cs typeface="Instrument Sans SemiBold"/>
                <a:sym typeface="Instrument Sans SemiBold"/>
              </a:defRPr>
            </a:lvl1pPr>
            <a:lvl2pPr lvl="1">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2pPr>
            <a:lvl3pPr lvl="2">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3pPr>
            <a:lvl4pPr lvl="3">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4pPr>
            <a:lvl5pPr lvl="4">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5pPr>
            <a:lvl6pPr lvl="5">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6pPr>
            <a:lvl7pPr lvl="6">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7pPr>
            <a:lvl8pPr lvl="7">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8pPr>
            <a:lvl9pPr lvl="8">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9pPr>
          </a:lstStyle>
          <a:p/>
        </p:txBody>
      </p:sp>
      <p:sp>
        <p:nvSpPr>
          <p:cNvPr id="133" name="Google Shape;133;p23"/>
          <p:cNvSpPr txBox="1"/>
          <p:nvPr>
            <p:ph idx="6" type="title"/>
          </p:nvPr>
        </p:nvSpPr>
        <p:spPr>
          <a:xfrm>
            <a:off x="7116525" y="2623350"/>
            <a:ext cx="1742400" cy="409500"/>
          </a:xfrm>
          <a:prstGeom prst="rect">
            <a:avLst/>
          </a:prstGeom>
        </p:spPr>
        <p:txBody>
          <a:bodyPr anchorCtr="0" anchor="t" bIns="0" lIns="164575" spcFirstLastPara="1" rIns="0" wrap="square" tIns="164575">
            <a:noAutofit/>
          </a:bodyPr>
          <a:lstStyle>
            <a:lvl1pPr lvl="0">
              <a:lnSpc>
                <a:spcPct val="115000"/>
              </a:lnSpc>
              <a:spcBef>
                <a:spcPts val="0"/>
              </a:spcBef>
              <a:spcAft>
                <a:spcPts val="0"/>
              </a:spcAft>
              <a:buNone/>
              <a:defRPr sz="1000">
                <a:latin typeface="Instrument Sans SemiBold"/>
                <a:ea typeface="Instrument Sans SemiBold"/>
                <a:cs typeface="Instrument Sans SemiBold"/>
                <a:sym typeface="Instrument Sans SemiBold"/>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134" name="Google Shape;134;p23"/>
          <p:cNvSpPr txBox="1"/>
          <p:nvPr>
            <p:ph idx="7" type="body"/>
          </p:nvPr>
        </p:nvSpPr>
        <p:spPr>
          <a:xfrm>
            <a:off x="7116525" y="3141225"/>
            <a:ext cx="1742400" cy="1223700"/>
          </a:xfrm>
          <a:prstGeom prst="rect">
            <a:avLst/>
          </a:prstGeom>
        </p:spPr>
        <p:txBody>
          <a:bodyPr anchorCtr="0" anchor="t" bIns="182875" lIns="164575" spcFirstLastPara="1" rIns="1645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35" name="Google Shape;135;p23"/>
          <p:cNvSpPr txBox="1"/>
          <p:nvPr>
            <p:ph idx="8"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136" name="Google Shape;136;p23"/>
          <p:cNvSpPr txBox="1"/>
          <p:nvPr>
            <p:ph idx="9"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3">
  <p:cSld name="BLANK_1_1_1_1_1_1_1_1_1_1_1_1_1_1_3">
    <p:spTree>
      <p:nvGrpSpPr>
        <p:cNvPr id="137" name="Shape 137"/>
        <p:cNvGrpSpPr/>
        <p:nvPr/>
      </p:nvGrpSpPr>
      <p:grpSpPr>
        <a:xfrm>
          <a:off x="0" y="0"/>
          <a:ext cx="0" cy="0"/>
          <a:chOff x="0" y="0"/>
          <a:chExt cx="0" cy="0"/>
        </a:xfrm>
      </p:grpSpPr>
      <p:sp>
        <p:nvSpPr>
          <p:cNvPr id="138" name="Google Shape;138;p24"/>
          <p:cNvSpPr txBox="1"/>
          <p:nvPr>
            <p:ph type="title"/>
          </p:nvPr>
        </p:nvSpPr>
        <p:spPr>
          <a:xfrm>
            <a:off x="1731400" y="435300"/>
            <a:ext cx="3510600" cy="11169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139" name="Google Shape;139;p24"/>
          <p:cNvSpPr txBox="1"/>
          <p:nvPr>
            <p:ph idx="1" type="body"/>
          </p:nvPr>
        </p:nvSpPr>
        <p:spPr>
          <a:xfrm>
            <a:off x="5348925" y="779548"/>
            <a:ext cx="3510600" cy="783300"/>
          </a:xfrm>
          <a:prstGeom prst="rect">
            <a:avLst/>
          </a:prstGeom>
        </p:spPr>
        <p:txBody>
          <a:bodyPr anchorCtr="0" anchor="t" bIns="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40" name="Google Shape;140;p24"/>
          <p:cNvSpPr txBox="1"/>
          <p:nvPr>
            <p:ph idx="2" type="title"/>
          </p:nvPr>
        </p:nvSpPr>
        <p:spPr>
          <a:xfrm>
            <a:off x="5348925" y="286031"/>
            <a:ext cx="3378900" cy="430800"/>
          </a:xfrm>
          <a:prstGeom prst="rect">
            <a:avLst/>
          </a:prstGeom>
        </p:spPr>
        <p:txBody>
          <a:bodyPr anchorCtr="0" anchor="t" bIns="0" lIns="182875" spcFirstLastPara="1" rIns="0" wrap="square" tIns="182875">
            <a:spAutoFit/>
          </a:bodyPr>
          <a:lstStyle>
            <a:lvl1pPr lvl="0">
              <a:lnSpc>
                <a:spcPct val="90000"/>
              </a:lnSpc>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sz="1800">
                <a:latin typeface="Outfit SemiBold"/>
                <a:ea typeface="Outfit SemiBold"/>
                <a:cs typeface="Outfit SemiBold"/>
                <a:sym typeface="Outfit SemiBold"/>
              </a:defRPr>
            </a:lvl2pPr>
            <a:lvl3pPr lvl="2">
              <a:lnSpc>
                <a:spcPct val="115000"/>
              </a:lnSpc>
              <a:spcBef>
                <a:spcPts val="0"/>
              </a:spcBef>
              <a:spcAft>
                <a:spcPts val="0"/>
              </a:spcAft>
              <a:buNone/>
              <a:defRPr sz="1800">
                <a:latin typeface="Outfit SemiBold"/>
                <a:ea typeface="Outfit SemiBold"/>
                <a:cs typeface="Outfit SemiBold"/>
                <a:sym typeface="Outfit SemiBold"/>
              </a:defRPr>
            </a:lvl3pPr>
            <a:lvl4pPr lvl="3">
              <a:lnSpc>
                <a:spcPct val="115000"/>
              </a:lnSpc>
              <a:spcBef>
                <a:spcPts val="0"/>
              </a:spcBef>
              <a:spcAft>
                <a:spcPts val="0"/>
              </a:spcAft>
              <a:buNone/>
              <a:defRPr sz="1800">
                <a:latin typeface="Outfit SemiBold"/>
                <a:ea typeface="Outfit SemiBold"/>
                <a:cs typeface="Outfit SemiBold"/>
                <a:sym typeface="Outfit SemiBold"/>
              </a:defRPr>
            </a:lvl4pPr>
            <a:lvl5pPr lvl="4">
              <a:lnSpc>
                <a:spcPct val="115000"/>
              </a:lnSpc>
              <a:spcBef>
                <a:spcPts val="0"/>
              </a:spcBef>
              <a:spcAft>
                <a:spcPts val="0"/>
              </a:spcAft>
              <a:buNone/>
              <a:defRPr sz="1800">
                <a:latin typeface="Outfit SemiBold"/>
                <a:ea typeface="Outfit SemiBold"/>
                <a:cs typeface="Outfit SemiBold"/>
                <a:sym typeface="Outfit SemiBold"/>
              </a:defRPr>
            </a:lvl5pPr>
            <a:lvl6pPr lvl="5">
              <a:lnSpc>
                <a:spcPct val="115000"/>
              </a:lnSpc>
              <a:spcBef>
                <a:spcPts val="0"/>
              </a:spcBef>
              <a:spcAft>
                <a:spcPts val="0"/>
              </a:spcAft>
              <a:buNone/>
              <a:defRPr sz="1800">
                <a:latin typeface="Outfit SemiBold"/>
                <a:ea typeface="Outfit SemiBold"/>
                <a:cs typeface="Outfit SemiBold"/>
                <a:sym typeface="Outfit SemiBold"/>
              </a:defRPr>
            </a:lvl6pPr>
            <a:lvl7pPr lvl="6">
              <a:lnSpc>
                <a:spcPct val="115000"/>
              </a:lnSpc>
              <a:spcBef>
                <a:spcPts val="0"/>
              </a:spcBef>
              <a:spcAft>
                <a:spcPts val="0"/>
              </a:spcAft>
              <a:buNone/>
              <a:defRPr sz="1800">
                <a:latin typeface="Outfit SemiBold"/>
                <a:ea typeface="Outfit SemiBold"/>
                <a:cs typeface="Outfit SemiBold"/>
                <a:sym typeface="Outfit SemiBold"/>
              </a:defRPr>
            </a:lvl7pPr>
            <a:lvl8pPr lvl="7">
              <a:lnSpc>
                <a:spcPct val="115000"/>
              </a:lnSpc>
              <a:spcBef>
                <a:spcPts val="0"/>
              </a:spcBef>
              <a:spcAft>
                <a:spcPts val="0"/>
              </a:spcAft>
              <a:buNone/>
              <a:defRPr sz="1800">
                <a:latin typeface="Outfit SemiBold"/>
                <a:ea typeface="Outfit SemiBold"/>
                <a:cs typeface="Outfit SemiBold"/>
                <a:sym typeface="Outfit SemiBold"/>
              </a:defRPr>
            </a:lvl8pPr>
            <a:lvl9pPr lvl="8">
              <a:lnSpc>
                <a:spcPct val="115000"/>
              </a:lnSpc>
              <a:spcBef>
                <a:spcPts val="0"/>
              </a:spcBef>
              <a:spcAft>
                <a:spcPts val="0"/>
              </a:spcAft>
              <a:buNone/>
              <a:defRPr sz="1800">
                <a:latin typeface="Outfit SemiBold"/>
                <a:ea typeface="Outfit SemiBold"/>
                <a:cs typeface="Outfit SemiBold"/>
                <a:sym typeface="Outfit SemiBold"/>
              </a:defRPr>
            </a:lvl9pPr>
          </a:lstStyle>
          <a:p/>
        </p:txBody>
      </p:sp>
      <p:sp>
        <p:nvSpPr>
          <p:cNvPr id="141" name="Google Shape;141;p24"/>
          <p:cNvSpPr txBox="1"/>
          <p:nvPr>
            <p:ph idx="3" type="body"/>
          </p:nvPr>
        </p:nvSpPr>
        <p:spPr>
          <a:xfrm>
            <a:off x="5348925" y="2225851"/>
            <a:ext cx="3510600" cy="783300"/>
          </a:xfrm>
          <a:prstGeom prst="rect">
            <a:avLst/>
          </a:prstGeom>
        </p:spPr>
        <p:txBody>
          <a:bodyPr anchorCtr="0" anchor="t" bIns="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42" name="Google Shape;142;p24"/>
          <p:cNvSpPr txBox="1"/>
          <p:nvPr>
            <p:ph idx="4" type="title"/>
          </p:nvPr>
        </p:nvSpPr>
        <p:spPr>
          <a:xfrm>
            <a:off x="5348925" y="1767224"/>
            <a:ext cx="3378900" cy="395700"/>
          </a:xfrm>
          <a:prstGeom prst="rect">
            <a:avLst/>
          </a:prstGeom>
        </p:spPr>
        <p:txBody>
          <a:bodyPr anchorCtr="0" anchor="t" bIns="0" lIns="182875" spcFirstLastPara="1" rIns="0" wrap="square" tIns="182875">
            <a:spAutoFit/>
          </a:bodyPr>
          <a:lstStyle>
            <a:lvl1pPr lvl="0">
              <a:lnSpc>
                <a:spcPct val="90000"/>
              </a:lnSpc>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sz="1800">
                <a:latin typeface="Outfit SemiBold"/>
                <a:ea typeface="Outfit SemiBold"/>
                <a:cs typeface="Outfit SemiBold"/>
                <a:sym typeface="Outfit SemiBold"/>
              </a:defRPr>
            </a:lvl2pPr>
            <a:lvl3pPr lvl="2">
              <a:lnSpc>
                <a:spcPct val="115000"/>
              </a:lnSpc>
              <a:spcBef>
                <a:spcPts val="0"/>
              </a:spcBef>
              <a:spcAft>
                <a:spcPts val="0"/>
              </a:spcAft>
              <a:buNone/>
              <a:defRPr sz="1800">
                <a:latin typeface="Outfit SemiBold"/>
                <a:ea typeface="Outfit SemiBold"/>
                <a:cs typeface="Outfit SemiBold"/>
                <a:sym typeface="Outfit SemiBold"/>
              </a:defRPr>
            </a:lvl3pPr>
            <a:lvl4pPr lvl="3">
              <a:lnSpc>
                <a:spcPct val="115000"/>
              </a:lnSpc>
              <a:spcBef>
                <a:spcPts val="0"/>
              </a:spcBef>
              <a:spcAft>
                <a:spcPts val="0"/>
              </a:spcAft>
              <a:buNone/>
              <a:defRPr sz="1800">
                <a:latin typeface="Outfit SemiBold"/>
                <a:ea typeface="Outfit SemiBold"/>
                <a:cs typeface="Outfit SemiBold"/>
                <a:sym typeface="Outfit SemiBold"/>
              </a:defRPr>
            </a:lvl4pPr>
            <a:lvl5pPr lvl="4">
              <a:lnSpc>
                <a:spcPct val="115000"/>
              </a:lnSpc>
              <a:spcBef>
                <a:spcPts val="0"/>
              </a:spcBef>
              <a:spcAft>
                <a:spcPts val="0"/>
              </a:spcAft>
              <a:buNone/>
              <a:defRPr sz="1800">
                <a:latin typeface="Outfit SemiBold"/>
                <a:ea typeface="Outfit SemiBold"/>
                <a:cs typeface="Outfit SemiBold"/>
                <a:sym typeface="Outfit SemiBold"/>
              </a:defRPr>
            </a:lvl5pPr>
            <a:lvl6pPr lvl="5">
              <a:lnSpc>
                <a:spcPct val="115000"/>
              </a:lnSpc>
              <a:spcBef>
                <a:spcPts val="0"/>
              </a:spcBef>
              <a:spcAft>
                <a:spcPts val="0"/>
              </a:spcAft>
              <a:buNone/>
              <a:defRPr sz="1800">
                <a:latin typeface="Outfit SemiBold"/>
                <a:ea typeface="Outfit SemiBold"/>
                <a:cs typeface="Outfit SemiBold"/>
                <a:sym typeface="Outfit SemiBold"/>
              </a:defRPr>
            </a:lvl6pPr>
            <a:lvl7pPr lvl="6">
              <a:lnSpc>
                <a:spcPct val="115000"/>
              </a:lnSpc>
              <a:spcBef>
                <a:spcPts val="0"/>
              </a:spcBef>
              <a:spcAft>
                <a:spcPts val="0"/>
              </a:spcAft>
              <a:buNone/>
              <a:defRPr sz="1800">
                <a:latin typeface="Outfit SemiBold"/>
                <a:ea typeface="Outfit SemiBold"/>
                <a:cs typeface="Outfit SemiBold"/>
                <a:sym typeface="Outfit SemiBold"/>
              </a:defRPr>
            </a:lvl7pPr>
            <a:lvl8pPr lvl="7">
              <a:lnSpc>
                <a:spcPct val="115000"/>
              </a:lnSpc>
              <a:spcBef>
                <a:spcPts val="0"/>
              </a:spcBef>
              <a:spcAft>
                <a:spcPts val="0"/>
              </a:spcAft>
              <a:buNone/>
              <a:defRPr sz="1800">
                <a:latin typeface="Outfit SemiBold"/>
                <a:ea typeface="Outfit SemiBold"/>
                <a:cs typeface="Outfit SemiBold"/>
                <a:sym typeface="Outfit SemiBold"/>
              </a:defRPr>
            </a:lvl8pPr>
            <a:lvl9pPr lvl="8">
              <a:lnSpc>
                <a:spcPct val="115000"/>
              </a:lnSpc>
              <a:spcBef>
                <a:spcPts val="0"/>
              </a:spcBef>
              <a:spcAft>
                <a:spcPts val="0"/>
              </a:spcAft>
              <a:buNone/>
              <a:defRPr sz="1800">
                <a:latin typeface="Outfit SemiBold"/>
                <a:ea typeface="Outfit SemiBold"/>
                <a:cs typeface="Outfit SemiBold"/>
                <a:sym typeface="Outfit SemiBold"/>
              </a:defRPr>
            </a:lvl9pPr>
          </a:lstStyle>
          <a:p/>
        </p:txBody>
      </p:sp>
      <p:sp>
        <p:nvSpPr>
          <p:cNvPr id="143" name="Google Shape;143;p24"/>
          <p:cNvSpPr txBox="1"/>
          <p:nvPr>
            <p:ph idx="5" type="body"/>
          </p:nvPr>
        </p:nvSpPr>
        <p:spPr>
          <a:xfrm>
            <a:off x="5348925" y="3672155"/>
            <a:ext cx="3510600" cy="783300"/>
          </a:xfrm>
          <a:prstGeom prst="rect">
            <a:avLst/>
          </a:prstGeom>
        </p:spPr>
        <p:txBody>
          <a:bodyPr anchorCtr="0" anchor="t" bIns="0" lIns="182875" spcFirstLastPara="1" rIns="182875" wrap="square" tIns="0">
            <a:noAutofit/>
          </a:bodyPr>
          <a:lstStyle>
            <a:lvl1pPr indent="-292100" lvl="0" marL="457200">
              <a:spcBef>
                <a:spcPts val="0"/>
              </a:spcBef>
              <a:spcAft>
                <a:spcPts val="0"/>
              </a:spcAft>
              <a:buClr>
                <a:schemeClr val="lt2"/>
              </a:buClr>
              <a:buSzPts val="1000"/>
              <a:buChar char="●"/>
              <a:defRPr sz="1000">
                <a:solidFill>
                  <a:schemeClr val="lt2"/>
                </a:solidFill>
              </a:defRPr>
            </a:lvl1pPr>
            <a:lvl2pPr indent="-292100" lvl="1" marL="914400">
              <a:spcBef>
                <a:spcPts val="0"/>
              </a:spcBef>
              <a:spcAft>
                <a:spcPts val="0"/>
              </a:spcAft>
              <a:buClr>
                <a:schemeClr val="lt2"/>
              </a:buClr>
              <a:buSzPts val="1000"/>
              <a:buChar char="○"/>
              <a:defRPr sz="1000">
                <a:solidFill>
                  <a:schemeClr val="lt2"/>
                </a:solidFill>
              </a:defRPr>
            </a:lvl2pPr>
            <a:lvl3pPr indent="-292100" lvl="2" marL="1371600">
              <a:spcBef>
                <a:spcPts val="0"/>
              </a:spcBef>
              <a:spcAft>
                <a:spcPts val="0"/>
              </a:spcAft>
              <a:buClr>
                <a:schemeClr val="lt2"/>
              </a:buClr>
              <a:buSzPts val="1000"/>
              <a:buChar char="■"/>
              <a:defRPr sz="1000">
                <a:solidFill>
                  <a:schemeClr val="lt2"/>
                </a:solidFill>
              </a:defRPr>
            </a:lvl3pPr>
            <a:lvl4pPr indent="-292100" lvl="3" marL="1828800">
              <a:spcBef>
                <a:spcPts val="0"/>
              </a:spcBef>
              <a:spcAft>
                <a:spcPts val="0"/>
              </a:spcAft>
              <a:buClr>
                <a:schemeClr val="lt2"/>
              </a:buClr>
              <a:buSzPts val="1000"/>
              <a:buChar char="●"/>
              <a:defRPr sz="1000">
                <a:solidFill>
                  <a:schemeClr val="lt2"/>
                </a:solidFill>
              </a:defRPr>
            </a:lvl4pPr>
            <a:lvl5pPr indent="-292100" lvl="4" marL="2286000">
              <a:spcBef>
                <a:spcPts val="0"/>
              </a:spcBef>
              <a:spcAft>
                <a:spcPts val="0"/>
              </a:spcAft>
              <a:buClr>
                <a:schemeClr val="lt2"/>
              </a:buClr>
              <a:buSzPts val="1000"/>
              <a:buChar char="○"/>
              <a:defRPr sz="1000">
                <a:solidFill>
                  <a:schemeClr val="lt2"/>
                </a:solidFill>
              </a:defRPr>
            </a:lvl5pPr>
            <a:lvl6pPr indent="-292100" lvl="5" marL="2743200">
              <a:spcBef>
                <a:spcPts val="0"/>
              </a:spcBef>
              <a:spcAft>
                <a:spcPts val="0"/>
              </a:spcAft>
              <a:buClr>
                <a:schemeClr val="lt2"/>
              </a:buClr>
              <a:buSzPts val="1000"/>
              <a:buChar char="■"/>
              <a:defRPr sz="1000">
                <a:solidFill>
                  <a:schemeClr val="lt2"/>
                </a:solidFill>
              </a:defRPr>
            </a:lvl6pPr>
            <a:lvl7pPr indent="-292100" lvl="6" marL="3200400">
              <a:spcBef>
                <a:spcPts val="0"/>
              </a:spcBef>
              <a:spcAft>
                <a:spcPts val="0"/>
              </a:spcAft>
              <a:buClr>
                <a:schemeClr val="lt2"/>
              </a:buClr>
              <a:buSzPts val="1000"/>
              <a:buChar char="●"/>
              <a:defRPr sz="1000">
                <a:solidFill>
                  <a:schemeClr val="lt2"/>
                </a:solidFill>
              </a:defRPr>
            </a:lvl7pPr>
            <a:lvl8pPr indent="-292100" lvl="7" marL="3657600">
              <a:spcBef>
                <a:spcPts val="0"/>
              </a:spcBef>
              <a:spcAft>
                <a:spcPts val="0"/>
              </a:spcAft>
              <a:buClr>
                <a:schemeClr val="lt2"/>
              </a:buClr>
              <a:buSzPts val="1000"/>
              <a:buChar char="○"/>
              <a:defRPr sz="1000">
                <a:solidFill>
                  <a:schemeClr val="lt2"/>
                </a:solidFill>
              </a:defRPr>
            </a:lvl8pPr>
            <a:lvl9pPr indent="-292100" lvl="8" marL="4114800">
              <a:spcBef>
                <a:spcPts val="0"/>
              </a:spcBef>
              <a:spcAft>
                <a:spcPts val="0"/>
              </a:spcAft>
              <a:buClr>
                <a:schemeClr val="lt2"/>
              </a:buClr>
              <a:buSzPts val="1000"/>
              <a:buChar char="■"/>
              <a:defRPr sz="1000">
                <a:solidFill>
                  <a:schemeClr val="lt2"/>
                </a:solidFill>
              </a:defRPr>
            </a:lvl9pPr>
          </a:lstStyle>
          <a:p/>
        </p:txBody>
      </p:sp>
      <p:sp>
        <p:nvSpPr>
          <p:cNvPr id="144" name="Google Shape;144;p24"/>
          <p:cNvSpPr txBox="1"/>
          <p:nvPr>
            <p:ph idx="6" type="title"/>
          </p:nvPr>
        </p:nvSpPr>
        <p:spPr>
          <a:xfrm>
            <a:off x="5348925" y="3251722"/>
            <a:ext cx="3378900" cy="357600"/>
          </a:xfrm>
          <a:prstGeom prst="rect">
            <a:avLst/>
          </a:prstGeom>
        </p:spPr>
        <p:txBody>
          <a:bodyPr anchorCtr="0" anchor="t" bIns="0" lIns="182875" spcFirstLastPara="1" rIns="0" wrap="square" tIns="182875">
            <a:spAutoFit/>
          </a:bodyPr>
          <a:lstStyle>
            <a:lvl1pPr lvl="0">
              <a:lnSpc>
                <a:spcPct val="90000"/>
              </a:lnSpc>
              <a:spcBef>
                <a:spcPts val="0"/>
              </a:spcBef>
              <a:spcAft>
                <a:spcPts val="0"/>
              </a:spcAft>
              <a:buNone/>
              <a:defRPr sz="1200">
                <a:solidFill>
                  <a:schemeClr val="lt2"/>
                </a:solidFill>
                <a:latin typeface="Outfit SemiBold"/>
                <a:ea typeface="Outfit SemiBold"/>
                <a:cs typeface="Outfit SemiBold"/>
                <a:sym typeface="Outfit SemiBold"/>
              </a:defRPr>
            </a:lvl1pPr>
            <a:lvl2pPr lvl="1">
              <a:lnSpc>
                <a:spcPct val="115000"/>
              </a:lnSpc>
              <a:spcBef>
                <a:spcPts val="0"/>
              </a:spcBef>
              <a:spcAft>
                <a:spcPts val="0"/>
              </a:spcAft>
              <a:buNone/>
              <a:defRPr sz="1800">
                <a:solidFill>
                  <a:schemeClr val="lt2"/>
                </a:solidFill>
                <a:latin typeface="Outfit SemiBold"/>
                <a:ea typeface="Outfit SemiBold"/>
                <a:cs typeface="Outfit SemiBold"/>
                <a:sym typeface="Outfit SemiBold"/>
              </a:defRPr>
            </a:lvl2pPr>
            <a:lvl3pPr lvl="2">
              <a:lnSpc>
                <a:spcPct val="115000"/>
              </a:lnSpc>
              <a:spcBef>
                <a:spcPts val="0"/>
              </a:spcBef>
              <a:spcAft>
                <a:spcPts val="0"/>
              </a:spcAft>
              <a:buNone/>
              <a:defRPr sz="1800">
                <a:solidFill>
                  <a:schemeClr val="lt2"/>
                </a:solidFill>
                <a:latin typeface="Outfit SemiBold"/>
                <a:ea typeface="Outfit SemiBold"/>
                <a:cs typeface="Outfit SemiBold"/>
                <a:sym typeface="Outfit SemiBold"/>
              </a:defRPr>
            </a:lvl3pPr>
            <a:lvl4pPr lvl="3">
              <a:lnSpc>
                <a:spcPct val="115000"/>
              </a:lnSpc>
              <a:spcBef>
                <a:spcPts val="0"/>
              </a:spcBef>
              <a:spcAft>
                <a:spcPts val="0"/>
              </a:spcAft>
              <a:buNone/>
              <a:defRPr sz="1800">
                <a:solidFill>
                  <a:schemeClr val="lt2"/>
                </a:solidFill>
                <a:latin typeface="Outfit SemiBold"/>
                <a:ea typeface="Outfit SemiBold"/>
                <a:cs typeface="Outfit SemiBold"/>
                <a:sym typeface="Outfit SemiBold"/>
              </a:defRPr>
            </a:lvl4pPr>
            <a:lvl5pPr lvl="4">
              <a:lnSpc>
                <a:spcPct val="115000"/>
              </a:lnSpc>
              <a:spcBef>
                <a:spcPts val="0"/>
              </a:spcBef>
              <a:spcAft>
                <a:spcPts val="0"/>
              </a:spcAft>
              <a:buNone/>
              <a:defRPr sz="1800">
                <a:solidFill>
                  <a:schemeClr val="lt2"/>
                </a:solidFill>
                <a:latin typeface="Outfit SemiBold"/>
                <a:ea typeface="Outfit SemiBold"/>
                <a:cs typeface="Outfit SemiBold"/>
                <a:sym typeface="Outfit SemiBold"/>
              </a:defRPr>
            </a:lvl5pPr>
            <a:lvl6pPr lvl="5">
              <a:lnSpc>
                <a:spcPct val="115000"/>
              </a:lnSpc>
              <a:spcBef>
                <a:spcPts val="0"/>
              </a:spcBef>
              <a:spcAft>
                <a:spcPts val="0"/>
              </a:spcAft>
              <a:buNone/>
              <a:defRPr sz="1800">
                <a:solidFill>
                  <a:schemeClr val="lt2"/>
                </a:solidFill>
                <a:latin typeface="Outfit SemiBold"/>
                <a:ea typeface="Outfit SemiBold"/>
                <a:cs typeface="Outfit SemiBold"/>
                <a:sym typeface="Outfit SemiBold"/>
              </a:defRPr>
            </a:lvl6pPr>
            <a:lvl7pPr lvl="6">
              <a:lnSpc>
                <a:spcPct val="115000"/>
              </a:lnSpc>
              <a:spcBef>
                <a:spcPts val="0"/>
              </a:spcBef>
              <a:spcAft>
                <a:spcPts val="0"/>
              </a:spcAft>
              <a:buNone/>
              <a:defRPr sz="1800">
                <a:solidFill>
                  <a:schemeClr val="lt2"/>
                </a:solidFill>
                <a:latin typeface="Outfit SemiBold"/>
                <a:ea typeface="Outfit SemiBold"/>
                <a:cs typeface="Outfit SemiBold"/>
                <a:sym typeface="Outfit SemiBold"/>
              </a:defRPr>
            </a:lvl7pPr>
            <a:lvl8pPr lvl="7">
              <a:lnSpc>
                <a:spcPct val="115000"/>
              </a:lnSpc>
              <a:spcBef>
                <a:spcPts val="0"/>
              </a:spcBef>
              <a:spcAft>
                <a:spcPts val="0"/>
              </a:spcAft>
              <a:buNone/>
              <a:defRPr sz="1800">
                <a:solidFill>
                  <a:schemeClr val="lt2"/>
                </a:solidFill>
                <a:latin typeface="Outfit SemiBold"/>
                <a:ea typeface="Outfit SemiBold"/>
                <a:cs typeface="Outfit SemiBold"/>
                <a:sym typeface="Outfit SemiBold"/>
              </a:defRPr>
            </a:lvl8pPr>
            <a:lvl9pPr lvl="8">
              <a:lnSpc>
                <a:spcPct val="115000"/>
              </a:lnSpc>
              <a:spcBef>
                <a:spcPts val="0"/>
              </a:spcBef>
              <a:spcAft>
                <a:spcPts val="0"/>
              </a:spcAft>
              <a:buNone/>
              <a:defRPr sz="1800">
                <a:solidFill>
                  <a:schemeClr val="lt2"/>
                </a:solidFill>
                <a:latin typeface="Outfit SemiBold"/>
                <a:ea typeface="Outfit SemiBold"/>
                <a:cs typeface="Outfit SemiBold"/>
                <a:sym typeface="Outfit SemiBold"/>
              </a:defRPr>
            </a:lvl9pPr>
          </a:lstStyle>
          <a:p/>
        </p:txBody>
      </p:sp>
      <p:sp>
        <p:nvSpPr>
          <p:cNvPr id="145" name="Google Shape;145;p24"/>
          <p:cNvSpPr txBox="1"/>
          <p:nvPr>
            <p:ph idx="7" type="subTitle"/>
          </p:nvPr>
        </p:nvSpPr>
        <p:spPr>
          <a:xfrm>
            <a:off x="284798" y="282900"/>
            <a:ext cx="1207200" cy="368100"/>
          </a:xfrm>
          <a:prstGeom prst="rect">
            <a:avLst/>
          </a:prstGeom>
        </p:spPr>
        <p:txBody>
          <a:bodyPr anchorCtr="0" anchor="ctr" bIns="0" lIns="0" spcFirstLastPara="1" rIns="0" wrap="square" tIns="0">
            <a:noAutofit/>
          </a:bodyPr>
          <a:lstStyle>
            <a:lvl1pPr lvl="0" algn="ctr">
              <a:lnSpc>
                <a:spcPct val="115000"/>
              </a:lnSpc>
              <a:spcBef>
                <a:spcPts val="0"/>
              </a:spcBef>
              <a:spcAft>
                <a:spcPts val="0"/>
              </a:spcAft>
              <a:buNone/>
              <a:defRPr sz="800"/>
            </a:lvl1pPr>
            <a:lvl2pPr lvl="1" algn="ctr">
              <a:spcBef>
                <a:spcPts val="0"/>
              </a:spcBef>
              <a:spcAft>
                <a:spcPts val="0"/>
              </a:spcAft>
              <a:buClr>
                <a:schemeClr val="lt1"/>
              </a:buClr>
              <a:buSzPts val="800"/>
              <a:buNone/>
              <a:defRPr sz="800"/>
            </a:lvl2pPr>
            <a:lvl3pPr lvl="2" algn="ctr">
              <a:spcBef>
                <a:spcPts val="0"/>
              </a:spcBef>
              <a:spcAft>
                <a:spcPts val="0"/>
              </a:spcAft>
              <a:buClr>
                <a:schemeClr val="lt1"/>
              </a:buClr>
              <a:buSzPts val="800"/>
              <a:buNone/>
              <a:defRPr sz="800"/>
            </a:lvl3pPr>
            <a:lvl4pPr lvl="3" algn="ctr">
              <a:spcBef>
                <a:spcPts val="0"/>
              </a:spcBef>
              <a:spcAft>
                <a:spcPts val="0"/>
              </a:spcAft>
              <a:buClr>
                <a:schemeClr val="lt1"/>
              </a:buClr>
              <a:buSzPts val="800"/>
              <a:buNone/>
              <a:defRPr sz="800"/>
            </a:lvl4pPr>
            <a:lvl5pPr lvl="4" algn="ctr">
              <a:spcBef>
                <a:spcPts val="0"/>
              </a:spcBef>
              <a:spcAft>
                <a:spcPts val="0"/>
              </a:spcAft>
              <a:buClr>
                <a:schemeClr val="lt1"/>
              </a:buClr>
              <a:buSzPts val="800"/>
              <a:buNone/>
              <a:defRPr sz="800"/>
            </a:lvl5pPr>
            <a:lvl6pPr lvl="5" algn="ctr">
              <a:spcBef>
                <a:spcPts val="0"/>
              </a:spcBef>
              <a:spcAft>
                <a:spcPts val="0"/>
              </a:spcAft>
              <a:buClr>
                <a:schemeClr val="lt1"/>
              </a:buClr>
              <a:buSzPts val="800"/>
              <a:buNone/>
              <a:defRPr sz="800"/>
            </a:lvl6pPr>
            <a:lvl7pPr lvl="6" algn="ctr">
              <a:spcBef>
                <a:spcPts val="0"/>
              </a:spcBef>
              <a:spcAft>
                <a:spcPts val="0"/>
              </a:spcAft>
              <a:buClr>
                <a:schemeClr val="lt1"/>
              </a:buClr>
              <a:buSzPts val="800"/>
              <a:buNone/>
              <a:defRPr sz="800"/>
            </a:lvl7pPr>
            <a:lvl8pPr lvl="7" algn="ctr">
              <a:spcBef>
                <a:spcPts val="0"/>
              </a:spcBef>
              <a:spcAft>
                <a:spcPts val="0"/>
              </a:spcAft>
              <a:buClr>
                <a:schemeClr val="lt1"/>
              </a:buClr>
              <a:buSzPts val="800"/>
              <a:buNone/>
              <a:defRPr sz="800"/>
            </a:lvl8pPr>
            <a:lvl9pPr lvl="8" algn="ctr">
              <a:spcBef>
                <a:spcPts val="0"/>
              </a:spcBef>
              <a:spcAft>
                <a:spcPts val="0"/>
              </a:spcAft>
              <a:buClr>
                <a:schemeClr val="lt1"/>
              </a:buClr>
              <a:buSzPts val="800"/>
              <a:buNone/>
              <a:defRPr sz="800"/>
            </a:lvl9pPr>
          </a:lstStyle>
          <a:p/>
        </p:txBody>
      </p:sp>
      <p:sp>
        <p:nvSpPr>
          <p:cNvPr id="146" name="Google Shape;146;p24"/>
          <p:cNvSpPr txBox="1"/>
          <p:nvPr>
            <p:ph idx="8"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147" name="Google Shape;147;p24"/>
          <p:cNvSpPr txBox="1"/>
          <p:nvPr>
            <p:ph idx="9"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4">
  <p:cSld name="BLANK_1_1_1_1_1_1_1_1_1_1_1_1_1_1_4">
    <p:spTree>
      <p:nvGrpSpPr>
        <p:cNvPr id="148" name="Shape 148"/>
        <p:cNvGrpSpPr/>
        <p:nvPr/>
      </p:nvGrpSpPr>
      <p:grpSpPr>
        <a:xfrm>
          <a:off x="0" y="0"/>
          <a:ext cx="0" cy="0"/>
          <a:chOff x="0" y="0"/>
          <a:chExt cx="0" cy="0"/>
        </a:xfrm>
      </p:grpSpPr>
      <p:sp>
        <p:nvSpPr>
          <p:cNvPr id="149" name="Google Shape;149;p25"/>
          <p:cNvSpPr txBox="1"/>
          <p:nvPr>
            <p:ph idx="1" type="body"/>
          </p:nvPr>
        </p:nvSpPr>
        <p:spPr>
          <a:xfrm>
            <a:off x="6554750" y="2509703"/>
            <a:ext cx="2304900" cy="2125200"/>
          </a:xfrm>
          <a:prstGeom prst="rect">
            <a:avLst/>
          </a:prstGeom>
        </p:spPr>
        <p:txBody>
          <a:bodyPr anchorCtr="0" anchor="b" bIns="27430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50" name="Google Shape;150;p25"/>
          <p:cNvSpPr txBox="1"/>
          <p:nvPr>
            <p:ph idx="2" type="body"/>
          </p:nvPr>
        </p:nvSpPr>
        <p:spPr>
          <a:xfrm>
            <a:off x="1731400" y="2509703"/>
            <a:ext cx="2304900" cy="2125200"/>
          </a:xfrm>
          <a:prstGeom prst="rect">
            <a:avLst/>
          </a:prstGeom>
        </p:spPr>
        <p:txBody>
          <a:bodyPr anchorCtr="0" anchor="b" bIns="27430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51" name="Google Shape;151;p25"/>
          <p:cNvSpPr txBox="1"/>
          <p:nvPr>
            <p:ph idx="3" type="body"/>
          </p:nvPr>
        </p:nvSpPr>
        <p:spPr>
          <a:xfrm>
            <a:off x="4143075" y="2509703"/>
            <a:ext cx="2304900" cy="2125200"/>
          </a:xfrm>
          <a:prstGeom prst="rect">
            <a:avLst/>
          </a:prstGeom>
        </p:spPr>
        <p:txBody>
          <a:bodyPr anchorCtr="0" anchor="b" bIns="27430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52" name="Google Shape;152;p25"/>
          <p:cNvSpPr txBox="1"/>
          <p:nvPr>
            <p:ph type="title"/>
          </p:nvPr>
        </p:nvSpPr>
        <p:spPr>
          <a:xfrm>
            <a:off x="1731400" y="806900"/>
            <a:ext cx="2064000" cy="267600"/>
          </a:xfrm>
          <a:prstGeom prst="rect">
            <a:avLst/>
          </a:prstGeom>
        </p:spPr>
        <p:txBody>
          <a:bodyPr anchorCtr="0" anchor="t" bIns="0" lIns="182875" spcFirstLastPara="1" rIns="182875" wrap="square" tIns="0">
            <a:spAutoFit/>
          </a:bodyPr>
          <a:lstStyle>
            <a:lvl1pPr lvl="0">
              <a:lnSpc>
                <a:spcPct val="90000"/>
              </a:lnSpc>
              <a:spcBef>
                <a:spcPts val="0"/>
              </a:spcBef>
              <a:spcAft>
                <a:spcPts val="0"/>
              </a:spcAft>
              <a:buNone/>
              <a:defRPr sz="1800"/>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153" name="Google Shape;153;p25"/>
          <p:cNvSpPr txBox="1"/>
          <p:nvPr>
            <p:ph idx="4" type="subTitle"/>
          </p:nvPr>
        </p:nvSpPr>
        <p:spPr>
          <a:xfrm>
            <a:off x="1731400" y="400075"/>
            <a:ext cx="1340700" cy="153900"/>
          </a:xfrm>
          <a:prstGeom prst="rect">
            <a:avLst/>
          </a:prstGeom>
        </p:spPr>
        <p:txBody>
          <a:bodyPr anchorCtr="0" anchor="t" bIns="0" lIns="182875" spcFirstLastPara="1" rIns="91425" wrap="square" tIns="0">
            <a:noAutofit/>
          </a:bodyPr>
          <a:lstStyle>
            <a:lvl1pPr lvl="0">
              <a:spcBef>
                <a:spcPts val="0"/>
              </a:spcBef>
              <a:spcAft>
                <a:spcPts val="0"/>
              </a:spcAft>
              <a:buNone/>
              <a:defRPr b="1" sz="1000">
                <a:latin typeface="Outfit"/>
                <a:ea typeface="Outfit"/>
                <a:cs typeface="Outfit"/>
                <a:sym typeface="Outfit"/>
              </a:defRPr>
            </a:lvl1pPr>
            <a:lvl2pPr lvl="1">
              <a:spcBef>
                <a:spcPts val="0"/>
              </a:spcBef>
              <a:spcAft>
                <a:spcPts val="0"/>
              </a:spcAft>
              <a:buSzPts val="1000"/>
              <a:buFont typeface="Outfit"/>
              <a:buNone/>
              <a:defRPr sz="1000">
                <a:latin typeface="Outfit"/>
                <a:ea typeface="Outfit"/>
                <a:cs typeface="Outfit"/>
                <a:sym typeface="Outfit"/>
              </a:defRPr>
            </a:lvl2pPr>
            <a:lvl3pPr lvl="2">
              <a:spcBef>
                <a:spcPts val="0"/>
              </a:spcBef>
              <a:spcAft>
                <a:spcPts val="0"/>
              </a:spcAft>
              <a:buSzPts val="1000"/>
              <a:buFont typeface="Outfit"/>
              <a:buNone/>
              <a:defRPr sz="1000">
                <a:latin typeface="Outfit"/>
                <a:ea typeface="Outfit"/>
                <a:cs typeface="Outfit"/>
                <a:sym typeface="Outfit"/>
              </a:defRPr>
            </a:lvl3pPr>
            <a:lvl4pPr lvl="3">
              <a:spcBef>
                <a:spcPts val="0"/>
              </a:spcBef>
              <a:spcAft>
                <a:spcPts val="0"/>
              </a:spcAft>
              <a:buSzPts val="1000"/>
              <a:buFont typeface="Outfit"/>
              <a:buNone/>
              <a:defRPr sz="1000">
                <a:latin typeface="Outfit"/>
                <a:ea typeface="Outfit"/>
                <a:cs typeface="Outfit"/>
                <a:sym typeface="Outfit"/>
              </a:defRPr>
            </a:lvl4pPr>
            <a:lvl5pPr lvl="4">
              <a:spcBef>
                <a:spcPts val="0"/>
              </a:spcBef>
              <a:spcAft>
                <a:spcPts val="0"/>
              </a:spcAft>
              <a:buSzPts val="1000"/>
              <a:buFont typeface="Outfit"/>
              <a:buNone/>
              <a:defRPr sz="1000">
                <a:latin typeface="Outfit"/>
                <a:ea typeface="Outfit"/>
                <a:cs typeface="Outfit"/>
                <a:sym typeface="Outfit"/>
              </a:defRPr>
            </a:lvl5pPr>
            <a:lvl6pPr lvl="5">
              <a:spcBef>
                <a:spcPts val="0"/>
              </a:spcBef>
              <a:spcAft>
                <a:spcPts val="0"/>
              </a:spcAft>
              <a:buSzPts val="1000"/>
              <a:buFont typeface="Outfit"/>
              <a:buNone/>
              <a:defRPr sz="1000">
                <a:latin typeface="Outfit"/>
                <a:ea typeface="Outfit"/>
                <a:cs typeface="Outfit"/>
                <a:sym typeface="Outfit"/>
              </a:defRPr>
            </a:lvl6pPr>
            <a:lvl7pPr lvl="6">
              <a:spcBef>
                <a:spcPts val="0"/>
              </a:spcBef>
              <a:spcAft>
                <a:spcPts val="0"/>
              </a:spcAft>
              <a:buSzPts val="1000"/>
              <a:buFont typeface="Outfit"/>
              <a:buNone/>
              <a:defRPr sz="1000">
                <a:latin typeface="Outfit"/>
                <a:ea typeface="Outfit"/>
                <a:cs typeface="Outfit"/>
                <a:sym typeface="Outfit"/>
              </a:defRPr>
            </a:lvl7pPr>
            <a:lvl8pPr lvl="7">
              <a:spcBef>
                <a:spcPts val="0"/>
              </a:spcBef>
              <a:spcAft>
                <a:spcPts val="0"/>
              </a:spcAft>
              <a:buSzPts val="1000"/>
              <a:buFont typeface="Outfit"/>
              <a:buNone/>
              <a:defRPr sz="1000">
                <a:latin typeface="Outfit"/>
                <a:ea typeface="Outfit"/>
                <a:cs typeface="Outfit"/>
                <a:sym typeface="Outfit"/>
              </a:defRPr>
            </a:lvl8pPr>
            <a:lvl9pPr lvl="8">
              <a:spcBef>
                <a:spcPts val="0"/>
              </a:spcBef>
              <a:spcAft>
                <a:spcPts val="0"/>
              </a:spcAft>
              <a:buSzPts val="1000"/>
              <a:buFont typeface="Outfit"/>
              <a:buNone/>
              <a:defRPr sz="1000">
                <a:latin typeface="Outfit"/>
                <a:ea typeface="Outfit"/>
                <a:cs typeface="Outfit"/>
                <a:sym typeface="Outfit"/>
              </a:defRPr>
            </a:lvl9pPr>
          </a:lstStyle>
          <a:p/>
        </p:txBody>
      </p:sp>
      <p:sp>
        <p:nvSpPr>
          <p:cNvPr id="154" name="Google Shape;154;p25"/>
          <p:cNvSpPr txBox="1"/>
          <p:nvPr>
            <p:ph idx="5" type="title"/>
          </p:nvPr>
        </p:nvSpPr>
        <p:spPr>
          <a:xfrm>
            <a:off x="4143075" y="806900"/>
            <a:ext cx="2064000" cy="267600"/>
          </a:xfrm>
          <a:prstGeom prst="rect">
            <a:avLst/>
          </a:prstGeom>
        </p:spPr>
        <p:txBody>
          <a:bodyPr anchorCtr="0" anchor="t" bIns="0" lIns="182875" spcFirstLastPara="1" rIns="182875" wrap="square" tIns="0">
            <a:spAutoFit/>
          </a:bodyPr>
          <a:lstStyle>
            <a:lvl1pPr lvl="0">
              <a:lnSpc>
                <a:spcPct val="90000"/>
              </a:lnSpc>
              <a:spcBef>
                <a:spcPts val="0"/>
              </a:spcBef>
              <a:spcAft>
                <a:spcPts val="0"/>
              </a:spcAft>
              <a:buNone/>
              <a:defRPr sz="1800"/>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155" name="Google Shape;155;p25"/>
          <p:cNvSpPr txBox="1"/>
          <p:nvPr>
            <p:ph idx="6" type="subTitle"/>
          </p:nvPr>
        </p:nvSpPr>
        <p:spPr>
          <a:xfrm>
            <a:off x="4143075" y="400075"/>
            <a:ext cx="1340700" cy="153900"/>
          </a:xfrm>
          <a:prstGeom prst="rect">
            <a:avLst/>
          </a:prstGeom>
        </p:spPr>
        <p:txBody>
          <a:bodyPr anchorCtr="0" anchor="t" bIns="0" lIns="182875" spcFirstLastPara="1" rIns="91425" wrap="square" tIns="0">
            <a:noAutofit/>
          </a:bodyPr>
          <a:lstStyle>
            <a:lvl1pPr lvl="0">
              <a:spcBef>
                <a:spcPts val="0"/>
              </a:spcBef>
              <a:spcAft>
                <a:spcPts val="0"/>
              </a:spcAft>
              <a:buNone/>
              <a:defRPr b="1" sz="1000">
                <a:latin typeface="Outfit"/>
                <a:ea typeface="Outfit"/>
                <a:cs typeface="Outfit"/>
                <a:sym typeface="Outfit"/>
              </a:defRPr>
            </a:lvl1pPr>
            <a:lvl2pPr lvl="1">
              <a:spcBef>
                <a:spcPts val="0"/>
              </a:spcBef>
              <a:spcAft>
                <a:spcPts val="0"/>
              </a:spcAft>
              <a:buSzPts val="1000"/>
              <a:buFont typeface="Outfit"/>
              <a:buNone/>
              <a:defRPr sz="1000">
                <a:latin typeface="Outfit"/>
                <a:ea typeface="Outfit"/>
                <a:cs typeface="Outfit"/>
                <a:sym typeface="Outfit"/>
              </a:defRPr>
            </a:lvl2pPr>
            <a:lvl3pPr lvl="2">
              <a:spcBef>
                <a:spcPts val="0"/>
              </a:spcBef>
              <a:spcAft>
                <a:spcPts val="0"/>
              </a:spcAft>
              <a:buSzPts val="1000"/>
              <a:buFont typeface="Outfit"/>
              <a:buNone/>
              <a:defRPr sz="1000">
                <a:latin typeface="Outfit"/>
                <a:ea typeface="Outfit"/>
                <a:cs typeface="Outfit"/>
                <a:sym typeface="Outfit"/>
              </a:defRPr>
            </a:lvl3pPr>
            <a:lvl4pPr lvl="3">
              <a:spcBef>
                <a:spcPts val="0"/>
              </a:spcBef>
              <a:spcAft>
                <a:spcPts val="0"/>
              </a:spcAft>
              <a:buSzPts val="1000"/>
              <a:buFont typeface="Outfit"/>
              <a:buNone/>
              <a:defRPr sz="1000">
                <a:latin typeface="Outfit"/>
                <a:ea typeface="Outfit"/>
                <a:cs typeface="Outfit"/>
                <a:sym typeface="Outfit"/>
              </a:defRPr>
            </a:lvl4pPr>
            <a:lvl5pPr lvl="4">
              <a:spcBef>
                <a:spcPts val="0"/>
              </a:spcBef>
              <a:spcAft>
                <a:spcPts val="0"/>
              </a:spcAft>
              <a:buSzPts val="1000"/>
              <a:buFont typeface="Outfit"/>
              <a:buNone/>
              <a:defRPr sz="1000">
                <a:latin typeface="Outfit"/>
                <a:ea typeface="Outfit"/>
                <a:cs typeface="Outfit"/>
                <a:sym typeface="Outfit"/>
              </a:defRPr>
            </a:lvl5pPr>
            <a:lvl6pPr lvl="5">
              <a:spcBef>
                <a:spcPts val="0"/>
              </a:spcBef>
              <a:spcAft>
                <a:spcPts val="0"/>
              </a:spcAft>
              <a:buSzPts val="1000"/>
              <a:buFont typeface="Outfit"/>
              <a:buNone/>
              <a:defRPr sz="1000">
                <a:latin typeface="Outfit"/>
                <a:ea typeface="Outfit"/>
                <a:cs typeface="Outfit"/>
                <a:sym typeface="Outfit"/>
              </a:defRPr>
            </a:lvl6pPr>
            <a:lvl7pPr lvl="6">
              <a:spcBef>
                <a:spcPts val="0"/>
              </a:spcBef>
              <a:spcAft>
                <a:spcPts val="0"/>
              </a:spcAft>
              <a:buSzPts val="1000"/>
              <a:buFont typeface="Outfit"/>
              <a:buNone/>
              <a:defRPr sz="1000">
                <a:latin typeface="Outfit"/>
                <a:ea typeface="Outfit"/>
                <a:cs typeface="Outfit"/>
                <a:sym typeface="Outfit"/>
              </a:defRPr>
            </a:lvl7pPr>
            <a:lvl8pPr lvl="7">
              <a:spcBef>
                <a:spcPts val="0"/>
              </a:spcBef>
              <a:spcAft>
                <a:spcPts val="0"/>
              </a:spcAft>
              <a:buSzPts val="1000"/>
              <a:buFont typeface="Outfit"/>
              <a:buNone/>
              <a:defRPr sz="1000">
                <a:latin typeface="Outfit"/>
                <a:ea typeface="Outfit"/>
                <a:cs typeface="Outfit"/>
                <a:sym typeface="Outfit"/>
              </a:defRPr>
            </a:lvl8pPr>
            <a:lvl9pPr lvl="8">
              <a:spcBef>
                <a:spcPts val="0"/>
              </a:spcBef>
              <a:spcAft>
                <a:spcPts val="0"/>
              </a:spcAft>
              <a:buSzPts val="1000"/>
              <a:buFont typeface="Outfit"/>
              <a:buNone/>
              <a:defRPr sz="1000">
                <a:latin typeface="Outfit"/>
                <a:ea typeface="Outfit"/>
                <a:cs typeface="Outfit"/>
                <a:sym typeface="Outfit"/>
              </a:defRPr>
            </a:lvl9pPr>
          </a:lstStyle>
          <a:p/>
        </p:txBody>
      </p:sp>
      <p:sp>
        <p:nvSpPr>
          <p:cNvPr id="156" name="Google Shape;156;p25"/>
          <p:cNvSpPr txBox="1"/>
          <p:nvPr>
            <p:ph idx="7" type="title"/>
          </p:nvPr>
        </p:nvSpPr>
        <p:spPr>
          <a:xfrm>
            <a:off x="6554750" y="806900"/>
            <a:ext cx="2064000" cy="267600"/>
          </a:xfrm>
          <a:prstGeom prst="rect">
            <a:avLst/>
          </a:prstGeom>
        </p:spPr>
        <p:txBody>
          <a:bodyPr anchorCtr="0" anchor="t" bIns="0" lIns="182875" spcFirstLastPara="1" rIns="182875" wrap="square" tIns="0">
            <a:spAutoFit/>
          </a:bodyPr>
          <a:lstStyle>
            <a:lvl1pPr lvl="0">
              <a:lnSpc>
                <a:spcPct val="90000"/>
              </a:lnSpc>
              <a:spcBef>
                <a:spcPts val="0"/>
              </a:spcBef>
              <a:spcAft>
                <a:spcPts val="0"/>
              </a:spcAft>
              <a:buNone/>
              <a:defRPr sz="1800"/>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157" name="Google Shape;157;p25"/>
          <p:cNvSpPr txBox="1"/>
          <p:nvPr>
            <p:ph idx="8" type="subTitle"/>
          </p:nvPr>
        </p:nvSpPr>
        <p:spPr>
          <a:xfrm>
            <a:off x="6554750" y="400075"/>
            <a:ext cx="1340700" cy="153900"/>
          </a:xfrm>
          <a:prstGeom prst="rect">
            <a:avLst/>
          </a:prstGeom>
        </p:spPr>
        <p:txBody>
          <a:bodyPr anchorCtr="0" anchor="t" bIns="0" lIns="182875" spcFirstLastPara="1" rIns="91425" wrap="square" tIns="0">
            <a:noAutofit/>
          </a:bodyPr>
          <a:lstStyle>
            <a:lvl1pPr lvl="0">
              <a:spcBef>
                <a:spcPts val="0"/>
              </a:spcBef>
              <a:spcAft>
                <a:spcPts val="0"/>
              </a:spcAft>
              <a:buNone/>
              <a:defRPr b="1" sz="1000">
                <a:latin typeface="Outfit"/>
                <a:ea typeface="Outfit"/>
                <a:cs typeface="Outfit"/>
                <a:sym typeface="Outfit"/>
              </a:defRPr>
            </a:lvl1pPr>
            <a:lvl2pPr lvl="1">
              <a:spcBef>
                <a:spcPts val="0"/>
              </a:spcBef>
              <a:spcAft>
                <a:spcPts val="0"/>
              </a:spcAft>
              <a:buSzPts val="1000"/>
              <a:buFont typeface="Outfit"/>
              <a:buNone/>
              <a:defRPr sz="1000">
                <a:latin typeface="Outfit"/>
                <a:ea typeface="Outfit"/>
                <a:cs typeface="Outfit"/>
                <a:sym typeface="Outfit"/>
              </a:defRPr>
            </a:lvl2pPr>
            <a:lvl3pPr lvl="2">
              <a:spcBef>
                <a:spcPts val="0"/>
              </a:spcBef>
              <a:spcAft>
                <a:spcPts val="0"/>
              </a:spcAft>
              <a:buSzPts val="1000"/>
              <a:buFont typeface="Outfit"/>
              <a:buNone/>
              <a:defRPr sz="1000">
                <a:latin typeface="Outfit"/>
                <a:ea typeface="Outfit"/>
                <a:cs typeface="Outfit"/>
                <a:sym typeface="Outfit"/>
              </a:defRPr>
            </a:lvl3pPr>
            <a:lvl4pPr lvl="3">
              <a:spcBef>
                <a:spcPts val="0"/>
              </a:spcBef>
              <a:spcAft>
                <a:spcPts val="0"/>
              </a:spcAft>
              <a:buSzPts val="1000"/>
              <a:buFont typeface="Outfit"/>
              <a:buNone/>
              <a:defRPr sz="1000">
                <a:latin typeface="Outfit"/>
                <a:ea typeface="Outfit"/>
                <a:cs typeface="Outfit"/>
                <a:sym typeface="Outfit"/>
              </a:defRPr>
            </a:lvl4pPr>
            <a:lvl5pPr lvl="4">
              <a:spcBef>
                <a:spcPts val="0"/>
              </a:spcBef>
              <a:spcAft>
                <a:spcPts val="0"/>
              </a:spcAft>
              <a:buSzPts val="1000"/>
              <a:buFont typeface="Outfit"/>
              <a:buNone/>
              <a:defRPr sz="1000">
                <a:latin typeface="Outfit"/>
                <a:ea typeface="Outfit"/>
                <a:cs typeface="Outfit"/>
                <a:sym typeface="Outfit"/>
              </a:defRPr>
            </a:lvl5pPr>
            <a:lvl6pPr lvl="5">
              <a:spcBef>
                <a:spcPts val="0"/>
              </a:spcBef>
              <a:spcAft>
                <a:spcPts val="0"/>
              </a:spcAft>
              <a:buSzPts val="1000"/>
              <a:buFont typeface="Outfit"/>
              <a:buNone/>
              <a:defRPr sz="1000">
                <a:latin typeface="Outfit"/>
                <a:ea typeface="Outfit"/>
                <a:cs typeface="Outfit"/>
                <a:sym typeface="Outfit"/>
              </a:defRPr>
            </a:lvl6pPr>
            <a:lvl7pPr lvl="6">
              <a:spcBef>
                <a:spcPts val="0"/>
              </a:spcBef>
              <a:spcAft>
                <a:spcPts val="0"/>
              </a:spcAft>
              <a:buSzPts val="1000"/>
              <a:buFont typeface="Outfit"/>
              <a:buNone/>
              <a:defRPr sz="1000">
                <a:latin typeface="Outfit"/>
                <a:ea typeface="Outfit"/>
                <a:cs typeface="Outfit"/>
                <a:sym typeface="Outfit"/>
              </a:defRPr>
            </a:lvl7pPr>
            <a:lvl8pPr lvl="7">
              <a:spcBef>
                <a:spcPts val="0"/>
              </a:spcBef>
              <a:spcAft>
                <a:spcPts val="0"/>
              </a:spcAft>
              <a:buSzPts val="1000"/>
              <a:buFont typeface="Outfit"/>
              <a:buNone/>
              <a:defRPr sz="1000">
                <a:latin typeface="Outfit"/>
                <a:ea typeface="Outfit"/>
                <a:cs typeface="Outfit"/>
                <a:sym typeface="Outfit"/>
              </a:defRPr>
            </a:lvl8pPr>
            <a:lvl9pPr lvl="8">
              <a:spcBef>
                <a:spcPts val="0"/>
              </a:spcBef>
              <a:spcAft>
                <a:spcPts val="0"/>
              </a:spcAft>
              <a:buSzPts val="1000"/>
              <a:buFont typeface="Outfit"/>
              <a:buNone/>
              <a:defRPr sz="1000">
                <a:latin typeface="Outfit"/>
                <a:ea typeface="Outfit"/>
                <a:cs typeface="Outfit"/>
                <a:sym typeface="Outfit"/>
              </a:defRPr>
            </a:lvl9pPr>
          </a:lstStyle>
          <a:p/>
        </p:txBody>
      </p:sp>
      <p:sp>
        <p:nvSpPr>
          <p:cNvPr id="158" name="Google Shape;158;p25"/>
          <p:cNvSpPr txBox="1"/>
          <p:nvPr>
            <p:ph idx="9" type="subTitle"/>
          </p:nvPr>
        </p:nvSpPr>
        <p:spPr>
          <a:xfrm>
            <a:off x="284798" y="282900"/>
            <a:ext cx="1207200" cy="368100"/>
          </a:xfrm>
          <a:prstGeom prst="rect">
            <a:avLst/>
          </a:prstGeom>
        </p:spPr>
        <p:txBody>
          <a:bodyPr anchorCtr="0" anchor="ctr" bIns="0" lIns="0" spcFirstLastPara="1" rIns="0" wrap="square" tIns="0">
            <a:noAutofit/>
          </a:bodyPr>
          <a:lstStyle>
            <a:lvl1pPr lvl="0" algn="ctr">
              <a:lnSpc>
                <a:spcPct val="115000"/>
              </a:lnSpc>
              <a:spcBef>
                <a:spcPts val="0"/>
              </a:spcBef>
              <a:spcAft>
                <a:spcPts val="0"/>
              </a:spcAft>
              <a:buNone/>
              <a:defRPr sz="800"/>
            </a:lvl1pPr>
            <a:lvl2pPr lvl="1" algn="ctr">
              <a:spcBef>
                <a:spcPts val="0"/>
              </a:spcBef>
              <a:spcAft>
                <a:spcPts val="0"/>
              </a:spcAft>
              <a:buClr>
                <a:schemeClr val="lt1"/>
              </a:buClr>
              <a:buSzPts val="800"/>
              <a:buNone/>
              <a:defRPr sz="800"/>
            </a:lvl2pPr>
            <a:lvl3pPr lvl="2" algn="ctr">
              <a:spcBef>
                <a:spcPts val="0"/>
              </a:spcBef>
              <a:spcAft>
                <a:spcPts val="0"/>
              </a:spcAft>
              <a:buClr>
                <a:schemeClr val="lt1"/>
              </a:buClr>
              <a:buSzPts val="800"/>
              <a:buNone/>
              <a:defRPr sz="800"/>
            </a:lvl3pPr>
            <a:lvl4pPr lvl="3" algn="ctr">
              <a:spcBef>
                <a:spcPts val="0"/>
              </a:spcBef>
              <a:spcAft>
                <a:spcPts val="0"/>
              </a:spcAft>
              <a:buClr>
                <a:schemeClr val="lt1"/>
              </a:buClr>
              <a:buSzPts val="800"/>
              <a:buNone/>
              <a:defRPr sz="800"/>
            </a:lvl4pPr>
            <a:lvl5pPr lvl="4" algn="ctr">
              <a:spcBef>
                <a:spcPts val="0"/>
              </a:spcBef>
              <a:spcAft>
                <a:spcPts val="0"/>
              </a:spcAft>
              <a:buClr>
                <a:schemeClr val="lt1"/>
              </a:buClr>
              <a:buSzPts val="800"/>
              <a:buNone/>
              <a:defRPr sz="800"/>
            </a:lvl5pPr>
            <a:lvl6pPr lvl="5" algn="ctr">
              <a:spcBef>
                <a:spcPts val="0"/>
              </a:spcBef>
              <a:spcAft>
                <a:spcPts val="0"/>
              </a:spcAft>
              <a:buClr>
                <a:schemeClr val="lt1"/>
              </a:buClr>
              <a:buSzPts val="800"/>
              <a:buNone/>
              <a:defRPr sz="800"/>
            </a:lvl6pPr>
            <a:lvl7pPr lvl="6" algn="ctr">
              <a:spcBef>
                <a:spcPts val="0"/>
              </a:spcBef>
              <a:spcAft>
                <a:spcPts val="0"/>
              </a:spcAft>
              <a:buClr>
                <a:schemeClr val="lt1"/>
              </a:buClr>
              <a:buSzPts val="800"/>
              <a:buNone/>
              <a:defRPr sz="800"/>
            </a:lvl7pPr>
            <a:lvl8pPr lvl="7" algn="ctr">
              <a:spcBef>
                <a:spcPts val="0"/>
              </a:spcBef>
              <a:spcAft>
                <a:spcPts val="0"/>
              </a:spcAft>
              <a:buClr>
                <a:schemeClr val="lt1"/>
              </a:buClr>
              <a:buSzPts val="800"/>
              <a:buNone/>
              <a:defRPr sz="800"/>
            </a:lvl8pPr>
            <a:lvl9pPr lvl="8" algn="ctr">
              <a:spcBef>
                <a:spcPts val="0"/>
              </a:spcBef>
              <a:spcAft>
                <a:spcPts val="0"/>
              </a:spcAft>
              <a:buClr>
                <a:schemeClr val="lt1"/>
              </a:buClr>
              <a:buSzPts val="800"/>
              <a:buNone/>
              <a:defRPr sz="800"/>
            </a:lvl9pPr>
          </a:lstStyle>
          <a:p/>
        </p:txBody>
      </p:sp>
      <p:sp>
        <p:nvSpPr>
          <p:cNvPr id="159" name="Google Shape;159;p25"/>
          <p:cNvSpPr txBox="1"/>
          <p:nvPr>
            <p:ph idx="13"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160" name="Google Shape;160;p25"/>
          <p:cNvSpPr txBox="1"/>
          <p:nvPr>
            <p:ph idx="14"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5">
  <p:cSld name="BLANK_1_1_1_1_1_1_1_1_1_1_1_1_1_1_4_1">
    <p:spTree>
      <p:nvGrpSpPr>
        <p:cNvPr id="161" name="Shape 161"/>
        <p:cNvGrpSpPr/>
        <p:nvPr/>
      </p:nvGrpSpPr>
      <p:grpSpPr>
        <a:xfrm>
          <a:off x="0" y="0"/>
          <a:ext cx="0" cy="0"/>
          <a:chOff x="0" y="0"/>
          <a:chExt cx="0" cy="0"/>
        </a:xfrm>
      </p:grpSpPr>
      <p:sp>
        <p:nvSpPr>
          <p:cNvPr id="162" name="Google Shape;162;p26"/>
          <p:cNvSpPr txBox="1"/>
          <p:nvPr>
            <p:ph idx="1" type="subTitle"/>
          </p:nvPr>
        </p:nvSpPr>
        <p:spPr>
          <a:xfrm>
            <a:off x="284798" y="282900"/>
            <a:ext cx="1207200" cy="368100"/>
          </a:xfrm>
          <a:prstGeom prst="rect">
            <a:avLst/>
          </a:prstGeom>
        </p:spPr>
        <p:txBody>
          <a:bodyPr anchorCtr="0" anchor="ctr" bIns="0" lIns="0" spcFirstLastPara="1" rIns="0" wrap="square" tIns="0">
            <a:noAutofit/>
          </a:bodyPr>
          <a:lstStyle>
            <a:lvl1pPr lvl="0" algn="ctr">
              <a:lnSpc>
                <a:spcPct val="115000"/>
              </a:lnSpc>
              <a:spcBef>
                <a:spcPts val="0"/>
              </a:spcBef>
              <a:spcAft>
                <a:spcPts val="0"/>
              </a:spcAft>
              <a:buNone/>
              <a:defRPr sz="800"/>
            </a:lvl1pPr>
            <a:lvl2pPr lvl="1" algn="ctr">
              <a:spcBef>
                <a:spcPts val="0"/>
              </a:spcBef>
              <a:spcAft>
                <a:spcPts val="0"/>
              </a:spcAft>
              <a:buClr>
                <a:schemeClr val="lt1"/>
              </a:buClr>
              <a:buSzPts val="800"/>
              <a:buNone/>
              <a:defRPr sz="800"/>
            </a:lvl2pPr>
            <a:lvl3pPr lvl="2" algn="ctr">
              <a:spcBef>
                <a:spcPts val="0"/>
              </a:spcBef>
              <a:spcAft>
                <a:spcPts val="0"/>
              </a:spcAft>
              <a:buClr>
                <a:schemeClr val="lt1"/>
              </a:buClr>
              <a:buSzPts val="800"/>
              <a:buNone/>
              <a:defRPr sz="800"/>
            </a:lvl3pPr>
            <a:lvl4pPr lvl="3" algn="ctr">
              <a:spcBef>
                <a:spcPts val="0"/>
              </a:spcBef>
              <a:spcAft>
                <a:spcPts val="0"/>
              </a:spcAft>
              <a:buClr>
                <a:schemeClr val="lt1"/>
              </a:buClr>
              <a:buSzPts val="800"/>
              <a:buNone/>
              <a:defRPr sz="800"/>
            </a:lvl4pPr>
            <a:lvl5pPr lvl="4" algn="ctr">
              <a:spcBef>
                <a:spcPts val="0"/>
              </a:spcBef>
              <a:spcAft>
                <a:spcPts val="0"/>
              </a:spcAft>
              <a:buClr>
                <a:schemeClr val="lt1"/>
              </a:buClr>
              <a:buSzPts val="800"/>
              <a:buNone/>
              <a:defRPr sz="800"/>
            </a:lvl5pPr>
            <a:lvl6pPr lvl="5" algn="ctr">
              <a:spcBef>
                <a:spcPts val="0"/>
              </a:spcBef>
              <a:spcAft>
                <a:spcPts val="0"/>
              </a:spcAft>
              <a:buClr>
                <a:schemeClr val="lt1"/>
              </a:buClr>
              <a:buSzPts val="800"/>
              <a:buNone/>
              <a:defRPr sz="800"/>
            </a:lvl6pPr>
            <a:lvl7pPr lvl="6" algn="ctr">
              <a:spcBef>
                <a:spcPts val="0"/>
              </a:spcBef>
              <a:spcAft>
                <a:spcPts val="0"/>
              </a:spcAft>
              <a:buClr>
                <a:schemeClr val="lt1"/>
              </a:buClr>
              <a:buSzPts val="800"/>
              <a:buNone/>
              <a:defRPr sz="800"/>
            </a:lvl7pPr>
            <a:lvl8pPr lvl="7" algn="ctr">
              <a:spcBef>
                <a:spcPts val="0"/>
              </a:spcBef>
              <a:spcAft>
                <a:spcPts val="0"/>
              </a:spcAft>
              <a:buClr>
                <a:schemeClr val="lt1"/>
              </a:buClr>
              <a:buSzPts val="800"/>
              <a:buNone/>
              <a:defRPr sz="800"/>
            </a:lvl8pPr>
            <a:lvl9pPr lvl="8" algn="ctr">
              <a:spcBef>
                <a:spcPts val="0"/>
              </a:spcBef>
              <a:spcAft>
                <a:spcPts val="0"/>
              </a:spcAft>
              <a:buClr>
                <a:schemeClr val="lt1"/>
              </a:buClr>
              <a:buSzPts val="800"/>
              <a:buNone/>
              <a:defRPr sz="800"/>
            </a:lvl9pPr>
          </a:lstStyle>
          <a:p/>
        </p:txBody>
      </p:sp>
      <p:sp>
        <p:nvSpPr>
          <p:cNvPr id="163" name="Google Shape;163;p26"/>
          <p:cNvSpPr txBox="1"/>
          <p:nvPr>
            <p:ph idx="2" type="body"/>
          </p:nvPr>
        </p:nvSpPr>
        <p:spPr>
          <a:xfrm>
            <a:off x="1731400" y="3634076"/>
            <a:ext cx="2304900" cy="10008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64" name="Google Shape;164;p26"/>
          <p:cNvSpPr txBox="1"/>
          <p:nvPr>
            <p:ph idx="3" type="body"/>
          </p:nvPr>
        </p:nvSpPr>
        <p:spPr>
          <a:xfrm>
            <a:off x="4143963" y="3634076"/>
            <a:ext cx="2304900" cy="10008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65" name="Google Shape;165;p26"/>
          <p:cNvSpPr txBox="1"/>
          <p:nvPr>
            <p:ph idx="4" type="body"/>
          </p:nvPr>
        </p:nvSpPr>
        <p:spPr>
          <a:xfrm>
            <a:off x="6556525" y="3634076"/>
            <a:ext cx="2304900" cy="10008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66" name="Google Shape;166;p26"/>
          <p:cNvSpPr/>
          <p:nvPr>
            <p:ph idx="5" type="pic"/>
          </p:nvPr>
        </p:nvSpPr>
        <p:spPr>
          <a:xfrm>
            <a:off x="1733625" y="1872750"/>
            <a:ext cx="2304000" cy="748500"/>
          </a:xfrm>
          <a:prstGeom prst="roundRect">
            <a:avLst>
              <a:gd fmla="val 15661" name="adj"/>
            </a:avLst>
          </a:prstGeom>
          <a:noFill/>
          <a:ln>
            <a:noFill/>
          </a:ln>
        </p:spPr>
      </p:sp>
      <p:sp>
        <p:nvSpPr>
          <p:cNvPr id="167" name="Google Shape;167;p26"/>
          <p:cNvSpPr/>
          <p:nvPr>
            <p:ph idx="6" type="pic"/>
          </p:nvPr>
        </p:nvSpPr>
        <p:spPr>
          <a:xfrm>
            <a:off x="4144025" y="1872750"/>
            <a:ext cx="2304000" cy="1075500"/>
          </a:xfrm>
          <a:prstGeom prst="roundRect">
            <a:avLst>
              <a:gd fmla="val 13968" name="adj"/>
            </a:avLst>
          </a:prstGeom>
          <a:noFill/>
          <a:ln>
            <a:noFill/>
          </a:ln>
        </p:spPr>
      </p:sp>
      <p:sp>
        <p:nvSpPr>
          <p:cNvPr id="168" name="Google Shape;168;p26"/>
          <p:cNvSpPr/>
          <p:nvPr>
            <p:ph idx="7" type="pic"/>
          </p:nvPr>
        </p:nvSpPr>
        <p:spPr>
          <a:xfrm>
            <a:off x="6556525" y="1872750"/>
            <a:ext cx="2304000" cy="1286700"/>
          </a:xfrm>
          <a:prstGeom prst="roundRect">
            <a:avLst>
              <a:gd fmla="val 12543" name="adj"/>
            </a:avLst>
          </a:prstGeom>
          <a:noFill/>
          <a:ln>
            <a:noFill/>
          </a:ln>
        </p:spPr>
      </p:sp>
      <p:sp>
        <p:nvSpPr>
          <p:cNvPr id="169" name="Google Shape;169;p26"/>
          <p:cNvSpPr txBox="1"/>
          <p:nvPr>
            <p:ph type="title"/>
          </p:nvPr>
        </p:nvSpPr>
        <p:spPr>
          <a:xfrm>
            <a:off x="1731400" y="282900"/>
            <a:ext cx="7128000" cy="11169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170" name="Google Shape;170;p26"/>
          <p:cNvSpPr txBox="1"/>
          <p:nvPr>
            <p:ph idx="8" type="title"/>
          </p:nvPr>
        </p:nvSpPr>
        <p:spPr>
          <a:xfrm>
            <a:off x="1731400" y="2623350"/>
            <a:ext cx="1873200" cy="527400"/>
          </a:xfrm>
          <a:prstGeom prst="rect">
            <a:avLst/>
          </a:prstGeom>
        </p:spPr>
        <p:txBody>
          <a:bodyPr anchorCtr="0" anchor="t" bIns="0" lIns="182875" spcFirstLastPara="1" rIns="182875" wrap="square" tIns="182875">
            <a:spAutoFit/>
          </a:bodyPr>
          <a:lstStyle>
            <a:lvl1pPr lvl="0">
              <a:lnSpc>
                <a:spcPct val="90000"/>
              </a:lnSpc>
              <a:spcBef>
                <a:spcPts val="0"/>
              </a:spcBef>
              <a:spcAft>
                <a:spcPts val="0"/>
              </a:spcAft>
              <a:buNone/>
              <a:defRPr sz="1200"/>
            </a:lvl1pPr>
            <a:lvl2pPr lvl="1">
              <a:lnSpc>
                <a:spcPct val="115000"/>
              </a:lnSpc>
              <a:spcBef>
                <a:spcPts val="0"/>
              </a:spcBef>
              <a:spcAft>
                <a:spcPts val="0"/>
              </a:spcAft>
              <a:buNone/>
              <a:defRPr sz="1200"/>
            </a:lvl2pPr>
            <a:lvl3pPr lvl="2">
              <a:lnSpc>
                <a:spcPct val="115000"/>
              </a:lnSpc>
              <a:spcBef>
                <a:spcPts val="0"/>
              </a:spcBef>
              <a:spcAft>
                <a:spcPts val="0"/>
              </a:spcAft>
              <a:buNone/>
              <a:defRPr sz="1200"/>
            </a:lvl3pPr>
            <a:lvl4pPr lvl="3">
              <a:lnSpc>
                <a:spcPct val="115000"/>
              </a:lnSpc>
              <a:spcBef>
                <a:spcPts val="0"/>
              </a:spcBef>
              <a:spcAft>
                <a:spcPts val="0"/>
              </a:spcAft>
              <a:buNone/>
              <a:defRPr sz="1200"/>
            </a:lvl4pPr>
            <a:lvl5pPr lvl="4">
              <a:lnSpc>
                <a:spcPct val="115000"/>
              </a:lnSpc>
              <a:spcBef>
                <a:spcPts val="0"/>
              </a:spcBef>
              <a:spcAft>
                <a:spcPts val="0"/>
              </a:spcAft>
              <a:buNone/>
              <a:defRPr sz="1200"/>
            </a:lvl5pPr>
            <a:lvl6pPr lvl="5">
              <a:lnSpc>
                <a:spcPct val="115000"/>
              </a:lnSpc>
              <a:spcBef>
                <a:spcPts val="0"/>
              </a:spcBef>
              <a:spcAft>
                <a:spcPts val="0"/>
              </a:spcAft>
              <a:buNone/>
              <a:defRPr sz="1200"/>
            </a:lvl6pPr>
            <a:lvl7pPr lvl="6">
              <a:lnSpc>
                <a:spcPct val="115000"/>
              </a:lnSpc>
              <a:spcBef>
                <a:spcPts val="0"/>
              </a:spcBef>
              <a:spcAft>
                <a:spcPts val="0"/>
              </a:spcAft>
              <a:buNone/>
              <a:defRPr sz="1200"/>
            </a:lvl7pPr>
            <a:lvl8pPr lvl="7">
              <a:lnSpc>
                <a:spcPct val="115000"/>
              </a:lnSpc>
              <a:spcBef>
                <a:spcPts val="0"/>
              </a:spcBef>
              <a:spcAft>
                <a:spcPts val="0"/>
              </a:spcAft>
              <a:buNone/>
              <a:defRPr sz="1200"/>
            </a:lvl8pPr>
            <a:lvl9pPr lvl="8">
              <a:lnSpc>
                <a:spcPct val="115000"/>
              </a:lnSpc>
              <a:spcBef>
                <a:spcPts val="0"/>
              </a:spcBef>
              <a:spcAft>
                <a:spcPts val="0"/>
              </a:spcAft>
              <a:buNone/>
              <a:defRPr sz="1200"/>
            </a:lvl9pPr>
          </a:lstStyle>
          <a:p/>
        </p:txBody>
      </p:sp>
      <p:sp>
        <p:nvSpPr>
          <p:cNvPr id="171" name="Google Shape;171;p26"/>
          <p:cNvSpPr txBox="1"/>
          <p:nvPr>
            <p:ph idx="9" type="title"/>
          </p:nvPr>
        </p:nvSpPr>
        <p:spPr>
          <a:xfrm>
            <a:off x="4143963" y="2984550"/>
            <a:ext cx="1873200" cy="527400"/>
          </a:xfrm>
          <a:prstGeom prst="rect">
            <a:avLst/>
          </a:prstGeom>
        </p:spPr>
        <p:txBody>
          <a:bodyPr anchorCtr="0" anchor="t" bIns="0" lIns="182875" spcFirstLastPara="1" rIns="182875" wrap="square" tIns="182875">
            <a:spAutoFit/>
          </a:bodyPr>
          <a:lstStyle>
            <a:lvl1pPr lvl="0">
              <a:lnSpc>
                <a:spcPct val="90000"/>
              </a:lnSpc>
              <a:spcBef>
                <a:spcPts val="0"/>
              </a:spcBef>
              <a:spcAft>
                <a:spcPts val="0"/>
              </a:spcAft>
              <a:buNone/>
              <a:defRPr sz="1200"/>
            </a:lvl1pPr>
            <a:lvl2pPr lvl="1">
              <a:lnSpc>
                <a:spcPct val="115000"/>
              </a:lnSpc>
              <a:spcBef>
                <a:spcPts val="0"/>
              </a:spcBef>
              <a:spcAft>
                <a:spcPts val="0"/>
              </a:spcAft>
              <a:buNone/>
              <a:defRPr sz="1200"/>
            </a:lvl2pPr>
            <a:lvl3pPr lvl="2">
              <a:lnSpc>
                <a:spcPct val="115000"/>
              </a:lnSpc>
              <a:spcBef>
                <a:spcPts val="0"/>
              </a:spcBef>
              <a:spcAft>
                <a:spcPts val="0"/>
              </a:spcAft>
              <a:buNone/>
              <a:defRPr sz="1200"/>
            </a:lvl3pPr>
            <a:lvl4pPr lvl="3">
              <a:lnSpc>
                <a:spcPct val="115000"/>
              </a:lnSpc>
              <a:spcBef>
                <a:spcPts val="0"/>
              </a:spcBef>
              <a:spcAft>
                <a:spcPts val="0"/>
              </a:spcAft>
              <a:buNone/>
              <a:defRPr sz="1200"/>
            </a:lvl4pPr>
            <a:lvl5pPr lvl="4">
              <a:lnSpc>
                <a:spcPct val="115000"/>
              </a:lnSpc>
              <a:spcBef>
                <a:spcPts val="0"/>
              </a:spcBef>
              <a:spcAft>
                <a:spcPts val="0"/>
              </a:spcAft>
              <a:buNone/>
              <a:defRPr sz="1200"/>
            </a:lvl5pPr>
            <a:lvl6pPr lvl="5">
              <a:lnSpc>
                <a:spcPct val="115000"/>
              </a:lnSpc>
              <a:spcBef>
                <a:spcPts val="0"/>
              </a:spcBef>
              <a:spcAft>
                <a:spcPts val="0"/>
              </a:spcAft>
              <a:buNone/>
              <a:defRPr sz="1200"/>
            </a:lvl6pPr>
            <a:lvl7pPr lvl="6">
              <a:lnSpc>
                <a:spcPct val="115000"/>
              </a:lnSpc>
              <a:spcBef>
                <a:spcPts val="0"/>
              </a:spcBef>
              <a:spcAft>
                <a:spcPts val="0"/>
              </a:spcAft>
              <a:buNone/>
              <a:defRPr sz="1200"/>
            </a:lvl7pPr>
            <a:lvl8pPr lvl="7">
              <a:lnSpc>
                <a:spcPct val="115000"/>
              </a:lnSpc>
              <a:spcBef>
                <a:spcPts val="0"/>
              </a:spcBef>
              <a:spcAft>
                <a:spcPts val="0"/>
              </a:spcAft>
              <a:buNone/>
              <a:defRPr sz="1200"/>
            </a:lvl8pPr>
            <a:lvl9pPr lvl="8">
              <a:lnSpc>
                <a:spcPct val="115000"/>
              </a:lnSpc>
              <a:spcBef>
                <a:spcPts val="0"/>
              </a:spcBef>
              <a:spcAft>
                <a:spcPts val="0"/>
              </a:spcAft>
              <a:buNone/>
              <a:defRPr sz="1200"/>
            </a:lvl9pPr>
          </a:lstStyle>
          <a:p/>
        </p:txBody>
      </p:sp>
      <p:sp>
        <p:nvSpPr>
          <p:cNvPr id="172" name="Google Shape;172;p26"/>
          <p:cNvSpPr txBox="1"/>
          <p:nvPr>
            <p:ph idx="13" type="title"/>
          </p:nvPr>
        </p:nvSpPr>
        <p:spPr>
          <a:xfrm>
            <a:off x="6556525" y="3219175"/>
            <a:ext cx="1873200" cy="527400"/>
          </a:xfrm>
          <a:prstGeom prst="rect">
            <a:avLst/>
          </a:prstGeom>
        </p:spPr>
        <p:txBody>
          <a:bodyPr anchorCtr="0" anchor="t" bIns="0" lIns="182875" spcFirstLastPara="1" rIns="182875" wrap="square" tIns="182875">
            <a:spAutoFit/>
          </a:bodyPr>
          <a:lstStyle>
            <a:lvl1pPr lvl="0">
              <a:lnSpc>
                <a:spcPct val="90000"/>
              </a:lnSpc>
              <a:spcBef>
                <a:spcPts val="0"/>
              </a:spcBef>
              <a:spcAft>
                <a:spcPts val="0"/>
              </a:spcAft>
              <a:buNone/>
              <a:defRPr sz="1200"/>
            </a:lvl1pPr>
            <a:lvl2pPr lvl="1">
              <a:lnSpc>
                <a:spcPct val="115000"/>
              </a:lnSpc>
              <a:spcBef>
                <a:spcPts val="0"/>
              </a:spcBef>
              <a:spcAft>
                <a:spcPts val="0"/>
              </a:spcAft>
              <a:buNone/>
              <a:defRPr sz="1200"/>
            </a:lvl2pPr>
            <a:lvl3pPr lvl="2">
              <a:lnSpc>
                <a:spcPct val="115000"/>
              </a:lnSpc>
              <a:spcBef>
                <a:spcPts val="0"/>
              </a:spcBef>
              <a:spcAft>
                <a:spcPts val="0"/>
              </a:spcAft>
              <a:buNone/>
              <a:defRPr sz="1200"/>
            </a:lvl3pPr>
            <a:lvl4pPr lvl="3">
              <a:lnSpc>
                <a:spcPct val="115000"/>
              </a:lnSpc>
              <a:spcBef>
                <a:spcPts val="0"/>
              </a:spcBef>
              <a:spcAft>
                <a:spcPts val="0"/>
              </a:spcAft>
              <a:buNone/>
              <a:defRPr sz="1200"/>
            </a:lvl4pPr>
            <a:lvl5pPr lvl="4">
              <a:lnSpc>
                <a:spcPct val="115000"/>
              </a:lnSpc>
              <a:spcBef>
                <a:spcPts val="0"/>
              </a:spcBef>
              <a:spcAft>
                <a:spcPts val="0"/>
              </a:spcAft>
              <a:buNone/>
              <a:defRPr sz="1200"/>
            </a:lvl5pPr>
            <a:lvl6pPr lvl="5">
              <a:lnSpc>
                <a:spcPct val="115000"/>
              </a:lnSpc>
              <a:spcBef>
                <a:spcPts val="0"/>
              </a:spcBef>
              <a:spcAft>
                <a:spcPts val="0"/>
              </a:spcAft>
              <a:buNone/>
              <a:defRPr sz="1200"/>
            </a:lvl6pPr>
            <a:lvl7pPr lvl="6">
              <a:lnSpc>
                <a:spcPct val="115000"/>
              </a:lnSpc>
              <a:spcBef>
                <a:spcPts val="0"/>
              </a:spcBef>
              <a:spcAft>
                <a:spcPts val="0"/>
              </a:spcAft>
              <a:buNone/>
              <a:defRPr sz="1200"/>
            </a:lvl7pPr>
            <a:lvl8pPr lvl="7">
              <a:lnSpc>
                <a:spcPct val="115000"/>
              </a:lnSpc>
              <a:spcBef>
                <a:spcPts val="0"/>
              </a:spcBef>
              <a:spcAft>
                <a:spcPts val="0"/>
              </a:spcAft>
              <a:buNone/>
              <a:defRPr sz="1200"/>
            </a:lvl8pPr>
            <a:lvl9pPr lvl="8">
              <a:lnSpc>
                <a:spcPct val="115000"/>
              </a:lnSpc>
              <a:spcBef>
                <a:spcPts val="0"/>
              </a:spcBef>
              <a:spcAft>
                <a:spcPts val="0"/>
              </a:spcAft>
              <a:buNone/>
              <a:defRPr sz="1200"/>
            </a:lvl9pPr>
          </a:lstStyle>
          <a:p/>
        </p:txBody>
      </p:sp>
      <p:sp>
        <p:nvSpPr>
          <p:cNvPr id="173" name="Google Shape;173;p26"/>
          <p:cNvSpPr txBox="1"/>
          <p:nvPr>
            <p:ph idx="14"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174" name="Google Shape;174;p26"/>
          <p:cNvSpPr txBox="1"/>
          <p:nvPr>
            <p:ph idx="15"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6">
  <p:cSld name="CUSTOM_1">
    <p:spTree>
      <p:nvGrpSpPr>
        <p:cNvPr id="175" name="Shape 175"/>
        <p:cNvGrpSpPr/>
        <p:nvPr/>
      </p:nvGrpSpPr>
      <p:grpSpPr>
        <a:xfrm>
          <a:off x="0" y="0"/>
          <a:ext cx="0" cy="0"/>
          <a:chOff x="0" y="0"/>
          <a:chExt cx="0" cy="0"/>
        </a:xfrm>
      </p:grpSpPr>
      <p:sp>
        <p:nvSpPr>
          <p:cNvPr id="176" name="Google Shape;176;p27"/>
          <p:cNvSpPr txBox="1"/>
          <p:nvPr>
            <p:ph idx="1" type="body"/>
          </p:nvPr>
        </p:nvSpPr>
        <p:spPr>
          <a:xfrm>
            <a:off x="1733138" y="3655570"/>
            <a:ext cx="2304900" cy="9795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77" name="Google Shape;177;p27"/>
          <p:cNvSpPr txBox="1"/>
          <p:nvPr>
            <p:ph idx="2" type="body"/>
          </p:nvPr>
        </p:nvSpPr>
        <p:spPr>
          <a:xfrm>
            <a:off x="4143088" y="3655570"/>
            <a:ext cx="2304900" cy="9795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78" name="Google Shape;178;p27"/>
          <p:cNvSpPr txBox="1"/>
          <p:nvPr>
            <p:ph idx="3" type="body"/>
          </p:nvPr>
        </p:nvSpPr>
        <p:spPr>
          <a:xfrm>
            <a:off x="6553038" y="3655570"/>
            <a:ext cx="2304900" cy="979500"/>
          </a:xfrm>
          <a:prstGeom prst="rect">
            <a:avLst/>
          </a:prstGeom>
        </p:spPr>
        <p:txBody>
          <a:bodyPr anchorCtr="0" anchor="b" bIns="182875"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79" name="Google Shape;179;p27"/>
          <p:cNvSpPr txBox="1"/>
          <p:nvPr>
            <p:ph type="title"/>
          </p:nvPr>
        </p:nvSpPr>
        <p:spPr>
          <a:xfrm>
            <a:off x="284775" y="282900"/>
            <a:ext cx="7128000" cy="11169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180" name="Google Shape;180;p27"/>
          <p:cNvSpPr/>
          <p:nvPr>
            <p:ph idx="4" type="pic"/>
          </p:nvPr>
        </p:nvSpPr>
        <p:spPr>
          <a:xfrm>
            <a:off x="4144025" y="1872750"/>
            <a:ext cx="2304000" cy="1111800"/>
          </a:xfrm>
          <a:prstGeom prst="roundRect">
            <a:avLst>
              <a:gd fmla="val 13968" name="adj"/>
            </a:avLst>
          </a:prstGeom>
          <a:noFill/>
          <a:ln>
            <a:noFill/>
          </a:ln>
        </p:spPr>
      </p:sp>
      <p:sp>
        <p:nvSpPr>
          <p:cNvPr id="181" name="Google Shape;181;p27"/>
          <p:cNvSpPr/>
          <p:nvPr>
            <p:ph idx="5" type="pic"/>
          </p:nvPr>
        </p:nvSpPr>
        <p:spPr>
          <a:xfrm>
            <a:off x="1733200" y="1872750"/>
            <a:ext cx="2304000" cy="1111800"/>
          </a:xfrm>
          <a:prstGeom prst="roundRect">
            <a:avLst>
              <a:gd fmla="val 13968" name="adj"/>
            </a:avLst>
          </a:prstGeom>
          <a:noFill/>
          <a:ln>
            <a:noFill/>
          </a:ln>
        </p:spPr>
      </p:sp>
      <p:sp>
        <p:nvSpPr>
          <p:cNvPr id="182" name="Google Shape;182;p27"/>
          <p:cNvSpPr txBox="1"/>
          <p:nvPr>
            <p:ph idx="6" type="title"/>
          </p:nvPr>
        </p:nvSpPr>
        <p:spPr>
          <a:xfrm>
            <a:off x="1733150" y="2984550"/>
            <a:ext cx="2305800" cy="367500"/>
          </a:xfrm>
          <a:prstGeom prst="rect">
            <a:avLst/>
          </a:prstGeom>
        </p:spPr>
        <p:txBody>
          <a:bodyPr anchorCtr="0" anchor="t" bIns="0" lIns="182875" spcFirstLastPara="1" rIns="182875" wrap="square" tIns="182875">
            <a:spAutoFit/>
          </a:bodyPr>
          <a:lstStyle>
            <a:lvl1pPr lvl="0">
              <a:lnSpc>
                <a:spcPct val="90000"/>
              </a:lnSpc>
              <a:spcBef>
                <a:spcPts val="0"/>
              </a:spcBef>
              <a:spcAft>
                <a:spcPts val="0"/>
              </a:spcAft>
              <a:buNone/>
              <a:defRPr sz="1000"/>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183" name="Google Shape;183;p27"/>
          <p:cNvSpPr/>
          <p:nvPr>
            <p:ph idx="7" type="pic"/>
          </p:nvPr>
        </p:nvSpPr>
        <p:spPr>
          <a:xfrm>
            <a:off x="6556600" y="1872750"/>
            <a:ext cx="2304000" cy="1111800"/>
          </a:xfrm>
          <a:prstGeom prst="roundRect">
            <a:avLst>
              <a:gd fmla="val 13968" name="adj"/>
            </a:avLst>
          </a:prstGeom>
          <a:noFill/>
          <a:ln>
            <a:noFill/>
          </a:ln>
        </p:spPr>
      </p:sp>
      <p:sp>
        <p:nvSpPr>
          <p:cNvPr id="184" name="Google Shape;184;p27"/>
          <p:cNvSpPr txBox="1"/>
          <p:nvPr>
            <p:ph idx="8" type="title"/>
          </p:nvPr>
        </p:nvSpPr>
        <p:spPr>
          <a:xfrm>
            <a:off x="1733150" y="3312769"/>
            <a:ext cx="2305800" cy="367500"/>
          </a:xfrm>
          <a:prstGeom prst="rect">
            <a:avLst/>
          </a:prstGeom>
        </p:spPr>
        <p:txBody>
          <a:bodyPr anchorCtr="0" anchor="t" bIns="0" lIns="182875" spcFirstLastPara="1" rIns="182875" wrap="square" tIns="0">
            <a:spAutoFit/>
          </a:bodyPr>
          <a:lstStyle>
            <a:lvl1pPr lvl="0">
              <a:lnSpc>
                <a:spcPct val="90000"/>
              </a:lnSpc>
              <a:spcBef>
                <a:spcPts val="0"/>
              </a:spcBef>
              <a:spcAft>
                <a:spcPts val="0"/>
              </a:spcAft>
              <a:buNone/>
              <a:defRPr sz="1400"/>
            </a:lvl1pPr>
            <a:lvl2pPr lvl="1">
              <a:lnSpc>
                <a:spcPct val="115000"/>
              </a:lnSpc>
              <a:spcBef>
                <a:spcPts val="0"/>
              </a:spcBef>
              <a:spcAft>
                <a:spcPts val="0"/>
              </a:spcAft>
              <a:buNone/>
              <a:defRPr sz="1400"/>
            </a:lvl2pPr>
            <a:lvl3pPr lvl="2">
              <a:lnSpc>
                <a:spcPct val="115000"/>
              </a:lnSpc>
              <a:spcBef>
                <a:spcPts val="0"/>
              </a:spcBef>
              <a:spcAft>
                <a:spcPts val="0"/>
              </a:spcAft>
              <a:buNone/>
              <a:defRPr sz="1400"/>
            </a:lvl3pPr>
            <a:lvl4pPr lvl="3">
              <a:lnSpc>
                <a:spcPct val="115000"/>
              </a:lnSpc>
              <a:spcBef>
                <a:spcPts val="0"/>
              </a:spcBef>
              <a:spcAft>
                <a:spcPts val="0"/>
              </a:spcAft>
              <a:buNone/>
              <a:defRPr sz="1400"/>
            </a:lvl4pPr>
            <a:lvl5pPr lvl="4">
              <a:lnSpc>
                <a:spcPct val="115000"/>
              </a:lnSpc>
              <a:spcBef>
                <a:spcPts val="0"/>
              </a:spcBef>
              <a:spcAft>
                <a:spcPts val="0"/>
              </a:spcAft>
              <a:buNone/>
              <a:defRPr sz="1400"/>
            </a:lvl5pPr>
            <a:lvl6pPr lvl="5">
              <a:lnSpc>
                <a:spcPct val="115000"/>
              </a:lnSpc>
              <a:spcBef>
                <a:spcPts val="0"/>
              </a:spcBef>
              <a:spcAft>
                <a:spcPts val="0"/>
              </a:spcAft>
              <a:buNone/>
              <a:defRPr sz="1400"/>
            </a:lvl6pPr>
            <a:lvl7pPr lvl="6">
              <a:lnSpc>
                <a:spcPct val="115000"/>
              </a:lnSpc>
              <a:spcBef>
                <a:spcPts val="0"/>
              </a:spcBef>
              <a:spcAft>
                <a:spcPts val="0"/>
              </a:spcAft>
              <a:buNone/>
              <a:defRPr sz="1400"/>
            </a:lvl7pPr>
            <a:lvl8pPr lvl="7">
              <a:lnSpc>
                <a:spcPct val="115000"/>
              </a:lnSpc>
              <a:spcBef>
                <a:spcPts val="0"/>
              </a:spcBef>
              <a:spcAft>
                <a:spcPts val="0"/>
              </a:spcAft>
              <a:buNone/>
              <a:defRPr sz="1400"/>
            </a:lvl8pPr>
            <a:lvl9pPr lvl="8">
              <a:lnSpc>
                <a:spcPct val="115000"/>
              </a:lnSpc>
              <a:spcBef>
                <a:spcPts val="0"/>
              </a:spcBef>
              <a:spcAft>
                <a:spcPts val="0"/>
              </a:spcAft>
              <a:buNone/>
              <a:defRPr sz="1400"/>
            </a:lvl9pPr>
          </a:lstStyle>
          <a:p/>
        </p:txBody>
      </p:sp>
      <p:sp>
        <p:nvSpPr>
          <p:cNvPr id="185" name="Google Shape;185;p27"/>
          <p:cNvSpPr txBox="1"/>
          <p:nvPr>
            <p:ph idx="9" type="title"/>
          </p:nvPr>
        </p:nvSpPr>
        <p:spPr>
          <a:xfrm>
            <a:off x="4143100" y="2984550"/>
            <a:ext cx="2305800" cy="367500"/>
          </a:xfrm>
          <a:prstGeom prst="rect">
            <a:avLst/>
          </a:prstGeom>
        </p:spPr>
        <p:txBody>
          <a:bodyPr anchorCtr="0" anchor="t" bIns="0" lIns="182875" spcFirstLastPara="1" rIns="182875" wrap="square" tIns="182875">
            <a:spAutoFit/>
          </a:bodyPr>
          <a:lstStyle>
            <a:lvl1pPr lvl="0">
              <a:lnSpc>
                <a:spcPct val="90000"/>
              </a:lnSpc>
              <a:spcBef>
                <a:spcPts val="0"/>
              </a:spcBef>
              <a:spcAft>
                <a:spcPts val="0"/>
              </a:spcAft>
              <a:buNone/>
              <a:defRPr sz="1000"/>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186" name="Google Shape;186;p27"/>
          <p:cNvSpPr txBox="1"/>
          <p:nvPr>
            <p:ph idx="13" type="title"/>
          </p:nvPr>
        </p:nvSpPr>
        <p:spPr>
          <a:xfrm>
            <a:off x="4143100" y="3312769"/>
            <a:ext cx="2305800" cy="367500"/>
          </a:xfrm>
          <a:prstGeom prst="rect">
            <a:avLst/>
          </a:prstGeom>
        </p:spPr>
        <p:txBody>
          <a:bodyPr anchorCtr="0" anchor="t" bIns="0" lIns="182875" spcFirstLastPara="1" rIns="182875" wrap="square" tIns="0">
            <a:spAutoFit/>
          </a:bodyPr>
          <a:lstStyle>
            <a:lvl1pPr lvl="0">
              <a:lnSpc>
                <a:spcPct val="90000"/>
              </a:lnSpc>
              <a:spcBef>
                <a:spcPts val="0"/>
              </a:spcBef>
              <a:spcAft>
                <a:spcPts val="0"/>
              </a:spcAft>
              <a:buNone/>
              <a:defRPr sz="1400"/>
            </a:lvl1pPr>
            <a:lvl2pPr lvl="1">
              <a:lnSpc>
                <a:spcPct val="115000"/>
              </a:lnSpc>
              <a:spcBef>
                <a:spcPts val="0"/>
              </a:spcBef>
              <a:spcAft>
                <a:spcPts val="0"/>
              </a:spcAft>
              <a:buNone/>
              <a:defRPr sz="1400"/>
            </a:lvl2pPr>
            <a:lvl3pPr lvl="2">
              <a:lnSpc>
                <a:spcPct val="115000"/>
              </a:lnSpc>
              <a:spcBef>
                <a:spcPts val="0"/>
              </a:spcBef>
              <a:spcAft>
                <a:spcPts val="0"/>
              </a:spcAft>
              <a:buNone/>
              <a:defRPr sz="1400"/>
            </a:lvl3pPr>
            <a:lvl4pPr lvl="3">
              <a:lnSpc>
                <a:spcPct val="115000"/>
              </a:lnSpc>
              <a:spcBef>
                <a:spcPts val="0"/>
              </a:spcBef>
              <a:spcAft>
                <a:spcPts val="0"/>
              </a:spcAft>
              <a:buNone/>
              <a:defRPr sz="1400"/>
            </a:lvl4pPr>
            <a:lvl5pPr lvl="4">
              <a:lnSpc>
                <a:spcPct val="115000"/>
              </a:lnSpc>
              <a:spcBef>
                <a:spcPts val="0"/>
              </a:spcBef>
              <a:spcAft>
                <a:spcPts val="0"/>
              </a:spcAft>
              <a:buNone/>
              <a:defRPr sz="1400"/>
            </a:lvl5pPr>
            <a:lvl6pPr lvl="5">
              <a:lnSpc>
                <a:spcPct val="115000"/>
              </a:lnSpc>
              <a:spcBef>
                <a:spcPts val="0"/>
              </a:spcBef>
              <a:spcAft>
                <a:spcPts val="0"/>
              </a:spcAft>
              <a:buNone/>
              <a:defRPr sz="1400"/>
            </a:lvl6pPr>
            <a:lvl7pPr lvl="6">
              <a:lnSpc>
                <a:spcPct val="115000"/>
              </a:lnSpc>
              <a:spcBef>
                <a:spcPts val="0"/>
              </a:spcBef>
              <a:spcAft>
                <a:spcPts val="0"/>
              </a:spcAft>
              <a:buNone/>
              <a:defRPr sz="1400"/>
            </a:lvl7pPr>
            <a:lvl8pPr lvl="7">
              <a:lnSpc>
                <a:spcPct val="115000"/>
              </a:lnSpc>
              <a:spcBef>
                <a:spcPts val="0"/>
              </a:spcBef>
              <a:spcAft>
                <a:spcPts val="0"/>
              </a:spcAft>
              <a:buNone/>
              <a:defRPr sz="1400"/>
            </a:lvl8pPr>
            <a:lvl9pPr lvl="8">
              <a:lnSpc>
                <a:spcPct val="115000"/>
              </a:lnSpc>
              <a:spcBef>
                <a:spcPts val="0"/>
              </a:spcBef>
              <a:spcAft>
                <a:spcPts val="0"/>
              </a:spcAft>
              <a:buNone/>
              <a:defRPr sz="1400"/>
            </a:lvl9pPr>
          </a:lstStyle>
          <a:p/>
        </p:txBody>
      </p:sp>
      <p:sp>
        <p:nvSpPr>
          <p:cNvPr id="187" name="Google Shape;187;p27"/>
          <p:cNvSpPr txBox="1"/>
          <p:nvPr>
            <p:ph idx="14" type="title"/>
          </p:nvPr>
        </p:nvSpPr>
        <p:spPr>
          <a:xfrm>
            <a:off x="6553050" y="2984550"/>
            <a:ext cx="2305800" cy="367500"/>
          </a:xfrm>
          <a:prstGeom prst="rect">
            <a:avLst/>
          </a:prstGeom>
        </p:spPr>
        <p:txBody>
          <a:bodyPr anchorCtr="0" anchor="t" bIns="0" lIns="182875" spcFirstLastPara="1" rIns="182875" wrap="square" tIns="182875">
            <a:spAutoFit/>
          </a:bodyPr>
          <a:lstStyle>
            <a:lvl1pPr lvl="0">
              <a:lnSpc>
                <a:spcPct val="90000"/>
              </a:lnSpc>
              <a:spcBef>
                <a:spcPts val="0"/>
              </a:spcBef>
              <a:spcAft>
                <a:spcPts val="0"/>
              </a:spcAft>
              <a:buNone/>
              <a:defRPr sz="1000"/>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188" name="Google Shape;188;p27"/>
          <p:cNvSpPr txBox="1"/>
          <p:nvPr>
            <p:ph idx="15" type="title"/>
          </p:nvPr>
        </p:nvSpPr>
        <p:spPr>
          <a:xfrm>
            <a:off x="6553050" y="3312769"/>
            <a:ext cx="2305800" cy="367500"/>
          </a:xfrm>
          <a:prstGeom prst="rect">
            <a:avLst/>
          </a:prstGeom>
        </p:spPr>
        <p:txBody>
          <a:bodyPr anchorCtr="0" anchor="t" bIns="0" lIns="182875" spcFirstLastPara="1" rIns="182875" wrap="square" tIns="0">
            <a:spAutoFit/>
          </a:bodyPr>
          <a:lstStyle>
            <a:lvl1pPr lvl="0">
              <a:lnSpc>
                <a:spcPct val="90000"/>
              </a:lnSpc>
              <a:spcBef>
                <a:spcPts val="0"/>
              </a:spcBef>
              <a:spcAft>
                <a:spcPts val="0"/>
              </a:spcAft>
              <a:buNone/>
              <a:defRPr sz="1400"/>
            </a:lvl1pPr>
            <a:lvl2pPr lvl="1">
              <a:lnSpc>
                <a:spcPct val="115000"/>
              </a:lnSpc>
              <a:spcBef>
                <a:spcPts val="0"/>
              </a:spcBef>
              <a:spcAft>
                <a:spcPts val="0"/>
              </a:spcAft>
              <a:buNone/>
              <a:defRPr sz="1400"/>
            </a:lvl2pPr>
            <a:lvl3pPr lvl="2">
              <a:lnSpc>
                <a:spcPct val="115000"/>
              </a:lnSpc>
              <a:spcBef>
                <a:spcPts val="0"/>
              </a:spcBef>
              <a:spcAft>
                <a:spcPts val="0"/>
              </a:spcAft>
              <a:buNone/>
              <a:defRPr sz="1400"/>
            </a:lvl3pPr>
            <a:lvl4pPr lvl="3">
              <a:lnSpc>
                <a:spcPct val="115000"/>
              </a:lnSpc>
              <a:spcBef>
                <a:spcPts val="0"/>
              </a:spcBef>
              <a:spcAft>
                <a:spcPts val="0"/>
              </a:spcAft>
              <a:buNone/>
              <a:defRPr sz="1400"/>
            </a:lvl4pPr>
            <a:lvl5pPr lvl="4">
              <a:lnSpc>
                <a:spcPct val="115000"/>
              </a:lnSpc>
              <a:spcBef>
                <a:spcPts val="0"/>
              </a:spcBef>
              <a:spcAft>
                <a:spcPts val="0"/>
              </a:spcAft>
              <a:buNone/>
              <a:defRPr sz="1400"/>
            </a:lvl5pPr>
            <a:lvl6pPr lvl="5">
              <a:lnSpc>
                <a:spcPct val="115000"/>
              </a:lnSpc>
              <a:spcBef>
                <a:spcPts val="0"/>
              </a:spcBef>
              <a:spcAft>
                <a:spcPts val="0"/>
              </a:spcAft>
              <a:buNone/>
              <a:defRPr sz="1400"/>
            </a:lvl6pPr>
            <a:lvl7pPr lvl="6">
              <a:lnSpc>
                <a:spcPct val="115000"/>
              </a:lnSpc>
              <a:spcBef>
                <a:spcPts val="0"/>
              </a:spcBef>
              <a:spcAft>
                <a:spcPts val="0"/>
              </a:spcAft>
              <a:buNone/>
              <a:defRPr sz="1400"/>
            </a:lvl7pPr>
            <a:lvl8pPr lvl="7">
              <a:lnSpc>
                <a:spcPct val="115000"/>
              </a:lnSpc>
              <a:spcBef>
                <a:spcPts val="0"/>
              </a:spcBef>
              <a:spcAft>
                <a:spcPts val="0"/>
              </a:spcAft>
              <a:buNone/>
              <a:defRPr sz="1400"/>
            </a:lvl8pPr>
            <a:lvl9pPr lvl="8">
              <a:lnSpc>
                <a:spcPct val="115000"/>
              </a:lnSpc>
              <a:spcBef>
                <a:spcPts val="0"/>
              </a:spcBef>
              <a:spcAft>
                <a:spcPts val="0"/>
              </a:spcAft>
              <a:buNone/>
              <a:defRPr sz="1400"/>
            </a:lvl9pPr>
          </a:lstStyle>
          <a:p/>
        </p:txBody>
      </p:sp>
      <p:sp>
        <p:nvSpPr>
          <p:cNvPr id="189" name="Google Shape;189;p27"/>
          <p:cNvSpPr txBox="1"/>
          <p:nvPr>
            <p:ph idx="16"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190" name="Google Shape;190;p27"/>
          <p:cNvSpPr txBox="1"/>
          <p:nvPr>
            <p:ph idx="17"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8">
  <p:cSld name="BLANK_1_1_1_1_1_1_1_1_1_1_1_1_1_1_4_3">
    <p:spTree>
      <p:nvGrpSpPr>
        <p:cNvPr id="191" name="Shape 191"/>
        <p:cNvGrpSpPr/>
        <p:nvPr/>
      </p:nvGrpSpPr>
      <p:grpSpPr>
        <a:xfrm>
          <a:off x="0" y="0"/>
          <a:ext cx="0" cy="0"/>
          <a:chOff x="0" y="0"/>
          <a:chExt cx="0" cy="0"/>
        </a:xfrm>
      </p:grpSpPr>
      <p:sp>
        <p:nvSpPr>
          <p:cNvPr id="192" name="Google Shape;192;p28"/>
          <p:cNvSpPr txBox="1"/>
          <p:nvPr>
            <p:ph idx="1" type="body"/>
          </p:nvPr>
        </p:nvSpPr>
        <p:spPr>
          <a:xfrm>
            <a:off x="1731400" y="2542773"/>
            <a:ext cx="2304900" cy="2092200"/>
          </a:xfrm>
          <a:prstGeom prst="rect">
            <a:avLst/>
          </a:prstGeom>
        </p:spPr>
        <p:txBody>
          <a:bodyPr anchorCtr="0" anchor="b" bIns="27430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93" name="Google Shape;193;p28"/>
          <p:cNvSpPr txBox="1"/>
          <p:nvPr>
            <p:ph idx="2" type="body"/>
          </p:nvPr>
        </p:nvSpPr>
        <p:spPr>
          <a:xfrm>
            <a:off x="4143075" y="2542773"/>
            <a:ext cx="2304900" cy="2092200"/>
          </a:xfrm>
          <a:prstGeom prst="rect">
            <a:avLst/>
          </a:prstGeom>
        </p:spPr>
        <p:txBody>
          <a:bodyPr anchorCtr="0" anchor="b" bIns="27430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94" name="Google Shape;194;p28"/>
          <p:cNvSpPr txBox="1"/>
          <p:nvPr>
            <p:ph idx="3" type="body"/>
          </p:nvPr>
        </p:nvSpPr>
        <p:spPr>
          <a:xfrm>
            <a:off x="6554750" y="2542773"/>
            <a:ext cx="2304900" cy="2092200"/>
          </a:xfrm>
          <a:prstGeom prst="rect">
            <a:avLst/>
          </a:prstGeom>
        </p:spPr>
        <p:txBody>
          <a:bodyPr anchorCtr="0" anchor="b" bIns="27430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95" name="Google Shape;195;p28"/>
          <p:cNvSpPr txBox="1"/>
          <p:nvPr>
            <p:ph idx="4" type="subTitle"/>
          </p:nvPr>
        </p:nvSpPr>
        <p:spPr>
          <a:xfrm>
            <a:off x="1731400" y="1463500"/>
            <a:ext cx="1340700" cy="153900"/>
          </a:xfrm>
          <a:prstGeom prst="rect">
            <a:avLst/>
          </a:prstGeom>
        </p:spPr>
        <p:txBody>
          <a:bodyPr anchorCtr="0" anchor="t" bIns="0" lIns="182875" spcFirstLastPara="1" rIns="91425" wrap="square" tIns="0">
            <a:noAutofit/>
          </a:bodyPr>
          <a:lstStyle>
            <a:lvl1pPr lvl="0">
              <a:spcBef>
                <a:spcPts val="0"/>
              </a:spcBef>
              <a:spcAft>
                <a:spcPts val="0"/>
              </a:spcAft>
              <a:buNone/>
              <a:defRPr b="1" sz="1000">
                <a:latin typeface="Outfit"/>
                <a:ea typeface="Outfit"/>
                <a:cs typeface="Outfit"/>
                <a:sym typeface="Outfit"/>
              </a:defRPr>
            </a:lvl1pPr>
            <a:lvl2pPr lvl="1">
              <a:spcBef>
                <a:spcPts val="0"/>
              </a:spcBef>
              <a:spcAft>
                <a:spcPts val="0"/>
              </a:spcAft>
              <a:buSzPts val="1000"/>
              <a:buFont typeface="Outfit"/>
              <a:buNone/>
              <a:defRPr sz="1000">
                <a:latin typeface="Outfit"/>
                <a:ea typeface="Outfit"/>
                <a:cs typeface="Outfit"/>
                <a:sym typeface="Outfit"/>
              </a:defRPr>
            </a:lvl2pPr>
            <a:lvl3pPr lvl="2">
              <a:spcBef>
                <a:spcPts val="0"/>
              </a:spcBef>
              <a:spcAft>
                <a:spcPts val="0"/>
              </a:spcAft>
              <a:buSzPts val="1000"/>
              <a:buFont typeface="Outfit"/>
              <a:buNone/>
              <a:defRPr sz="1000">
                <a:latin typeface="Outfit"/>
                <a:ea typeface="Outfit"/>
                <a:cs typeface="Outfit"/>
                <a:sym typeface="Outfit"/>
              </a:defRPr>
            </a:lvl3pPr>
            <a:lvl4pPr lvl="3">
              <a:spcBef>
                <a:spcPts val="0"/>
              </a:spcBef>
              <a:spcAft>
                <a:spcPts val="0"/>
              </a:spcAft>
              <a:buSzPts val="1000"/>
              <a:buFont typeface="Outfit"/>
              <a:buNone/>
              <a:defRPr sz="1000">
                <a:latin typeface="Outfit"/>
                <a:ea typeface="Outfit"/>
                <a:cs typeface="Outfit"/>
                <a:sym typeface="Outfit"/>
              </a:defRPr>
            </a:lvl4pPr>
            <a:lvl5pPr lvl="4">
              <a:spcBef>
                <a:spcPts val="0"/>
              </a:spcBef>
              <a:spcAft>
                <a:spcPts val="0"/>
              </a:spcAft>
              <a:buSzPts val="1000"/>
              <a:buFont typeface="Outfit"/>
              <a:buNone/>
              <a:defRPr sz="1000">
                <a:latin typeface="Outfit"/>
                <a:ea typeface="Outfit"/>
                <a:cs typeface="Outfit"/>
                <a:sym typeface="Outfit"/>
              </a:defRPr>
            </a:lvl5pPr>
            <a:lvl6pPr lvl="5">
              <a:spcBef>
                <a:spcPts val="0"/>
              </a:spcBef>
              <a:spcAft>
                <a:spcPts val="0"/>
              </a:spcAft>
              <a:buSzPts val="1000"/>
              <a:buFont typeface="Outfit"/>
              <a:buNone/>
              <a:defRPr sz="1000">
                <a:latin typeface="Outfit"/>
                <a:ea typeface="Outfit"/>
                <a:cs typeface="Outfit"/>
                <a:sym typeface="Outfit"/>
              </a:defRPr>
            </a:lvl6pPr>
            <a:lvl7pPr lvl="6">
              <a:spcBef>
                <a:spcPts val="0"/>
              </a:spcBef>
              <a:spcAft>
                <a:spcPts val="0"/>
              </a:spcAft>
              <a:buSzPts val="1000"/>
              <a:buFont typeface="Outfit"/>
              <a:buNone/>
              <a:defRPr sz="1000">
                <a:latin typeface="Outfit"/>
                <a:ea typeface="Outfit"/>
                <a:cs typeface="Outfit"/>
                <a:sym typeface="Outfit"/>
              </a:defRPr>
            </a:lvl7pPr>
            <a:lvl8pPr lvl="7">
              <a:spcBef>
                <a:spcPts val="0"/>
              </a:spcBef>
              <a:spcAft>
                <a:spcPts val="0"/>
              </a:spcAft>
              <a:buSzPts val="1000"/>
              <a:buFont typeface="Outfit"/>
              <a:buNone/>
              <a:defRPr sz="1000">
                <a:latin typeface="Outfit"/>
                <a:ea typeface="Outfit"/>
                <a:cs typeface="Outfit"/>
                <a:sym typeface="Outfit"/>
              </a:defRPr>
            </a:lvl8pPr>
            <a:lvl9pPr lvl="8">
              <a:spcBef>
                <a:spcPts val="0"/>
              </a:spcBef>
              <a:spcAft>
                <a:spcPts val="0"/>
              </a:spcAft>
              <a:buSzPts val="1000"/>
              <a:buFont typeface="Outfit"/>
              <a:buNone/>
              <a:defRPr sz="1000">
                <a:latin typeface="Outfit"/>
                <a:ea typeface="Outfit"/>
                <a:cs typeface="Outfit"/>
                <a:sym typeface="Outfit"/>
              </a:defRPr>
            </a:lvl9pPr>
          </a:lstStyle>
          <a:p/>
        </p:txBody>
      </p:sp>
      <p:sp>
        <p:nvSpPr>
          <p:cNvPr id="196" name="Google Shape;196;p28"/>
          <p:cNvSpPr txBox="1"/>
          <p:nvPr>
            <p:ph idx="5" type="subTitle"/>
          </p:nvPr>
        </p:nvSpPr>
        <p:spPr>
          <a:xfrm>
            <a:off x="4143075" y="1463500"/>
            <a:ext cx="1340700" cy="153900"/>
          </a:xfrm>
          <a:prstGeom prst="rect">
            <a:avLst/>
          </a:prstGeom>
        </p:spPr>
        <p:txBody>
          <a:bodyPr anchorCtr="0" anchor="t" bIns="0" lIns="182875" spcFirstLastPara="1" rIns="91425" wrap="square" tIns="0">
            <a:noAutofit/>
          </a:bodyPr>
          <a:lstStyle>
            <a:lvl1pPr lvl="0">
              <a:spcBef>
                <a:spcPts val="0"/>
              </a:spcBef>
              <a:spcAft>
                <a:spcPts val="0"/>
              </a:spcAft>
              <a:buNone/>
              <a:defRPr b="1" sz="1000">
                <a:latin typeface="Outfit"/>
                <a:ea typeface="Outfit"/>
                <a:cs typeface="Outfit"/>
                <a:sym typeface="Outfit"/>
              </a:defRPr>
            </a:lvl1pPr>
            <a:lvl2pPr lvl="1">
              <a:spcBef>
                <a:spcPts val="0"/>
              </a:spcBef>
              <a:spcAft>
                <a:spcPts val="0"/>
              </a:spcAft>
              <a:buSzPts val="1000"/>
              <a:buFont typeface="Outfit"/>
              <a:buNone/>
              <a:defRPr sz="1000">
                <a:latin typeface="Outfit"/>
                <a:ea typeface="Outfit"/>
                <a:cs typeface="Outfit"/>
                <a:sym typeface="Outfit"/>
              </a:defRPr>
            </a:lvl2pPr>
            <a:lvl3pPr lvl="2">
              <a:spcBef>
                <a:spcPts val="0"/>
              </a:spcBef>
              <a:spcAft>
                <a:spcPts val="0"/>
              </a:spcAft>
              <a:buSzPts val="1000"/>
              <a:buFont typeface="Outfit"/>
              <a:buNone/>
              <a:defRPr sz="1000">
                <a:latin typeface="Outfit"/>
                <a:ea typeface="Outfit"/>
                <a:cs typeface="Outfit"/>
                <a:sym typeface="Outfit"/>
              </a:defRPr>
            </a:lvl3pPr>
            <a:lvl4pPr lvl="3">
              <a:spcBef>
                <a:spcPts val="0"/>
              </a:spcBef>
              <a:spcAft>
                <a:spcPts val="0"/>
              </a:spcAft>
              <a:buSzPts val="1000"/>
              <a:buFont typeface="Outfit"/>
              <a:buNone/>
              <a:defRPr sz="1000">
                <a:latin typeface="Outfit"/>
                <a:ea typeface="Outfit"/>
                <a:cs typeface="Outfit"/>
                <a:sym typeface="Outfit"/>
              </a:defRPr>
            </a:lvl4pPr>
            <a:lvl5pPr lvl="4">
              <a:spcBef>
                <a:spcPts val="0"/>
              </a:spcBef>
              <a:spcAft>
                <a:spcPts val="0"/>
              </a:spcAft>
              <a:buSzPts val="1000"/>
              <a:buFont typeface="Outfit"/>
              <a:buNone/>
              <a:defRPr sz="1000">
                <a:latin typeface="Outfit"/>
                <a:ea typeface="Outfit"/>
                <a:cs typeface="Outfit"/>
                <a:sym typeface="Outfit"/>
              </a:defRPr>
            </a:lvl5pPr>
            <a:lvl6pPr lvl="5">
              <a:spcBef>
                <a:spcPts val="0"/>
              </a:spcBef>
              <a:spcAft>
                <a:spcPts val="0"/>
              </a:spcAft>
              <a:buSzPts val="1000"/>
              <a:buFont typeface="Outfit"/>
              <a:buNone/>
              <a:defRPr sz="1000">
                <a:latin typeface="Outfit"/>
                <a:ea typeface="Outfit"/>
                <a:cs typeface="Outfit"/>
                <a:sym typeface="Outfit"/>
              </a:defRPr>
            </a:lvl6pPr>
            <a:lvl7pPr lvl="6">
              <a:spcBef>
                <a:spcPts val="0"/>
              </a:spcBef>
              <a:spcAft>
                <a:spcPts val="0"/>
              </a:spcAft>
              <a:buSzPts val="1000"/>
              <a:buFont typeface="Outfit"/>
              <a:buNone/>
              <a:defRPr sz="1000">
                <a:latin typeface="Outfit"/>
                <a:ea typeface="Outfit"/>
                <a:cs typeface="Outfit"/>
                <a:sym typeface="Outfit"/>
              </a:defRPr>
            </a:lvl7pPr>
            <a:lvl8pPr lvl="7">
              <a:spcBef>
                <a:spcPts val="0"/>
              </a:spcBef>
              <a:spcAft>
                <a:spcPts val="0"/>
              </a:spcAft>
              <a:buSzPts val="1000"/>
              <a:buFont typeface="Outfit"/>
              <a:buNone/>
              <a:defRPr sz="1000">
                <a:latin typeface="Outfit"/>
                <a:ea typeface="Outfit"/>
                <a:cs typeface="Outfit"/>
                <a:sym typeface="Outfit"/>
              </a:defRPr>
            </a:lvl8pPr>
            <a:lvl9pPr lvl="8">
              <a:spcBef>
                <a:spcPts val="0"/>
              </a:spcBef>
              <a:spcAft>
                <a:spcPts val="0"/>
              </a:spcAft>
              <a:buSzPts val="1000"/>
              <a:buFont typeface="Outfit"/>
              <a:buNone/>
              <a:defRPr sz="1000">
                <a:latin typeface="Outfit"/>
                <a:ea typeface="Outfit"/>
                <a:cs typeface="Outfit"/>
                <a:sym typeface="Outfit"/>
              </a:defRPr>
            </a:lvl9pPr>
          </a:lstStyle>
          <a:p/>
        </p:txBody>
      </p:sp>
      <p:sp>
        <p:nvSpPr>
          <p:cNvPr id="197" name="Google Shape;197;p28"/>
          <p:cNvSpPr txBox="1"/>
          <p:nvPr>
            <p:ph idx="6" type="subTitle"/>
          </p:nvPr>
        </p:nvSpPr>
        <p:spPr>
          <a:xfrm>
            <a:off x="6554750" y="1463500"/>
            <a:ext cx="1340700" cy="153900"/>
          </a:xfrm>
          <a:prstGeom prst="rect">
            <a:avLst/>
          </a:prstGeom>
        </p:spPr>
        <p:txBody>
          <a:bodyPr anchorCtr="0" anchor="t" bIns="0" lIns="182875" spcFirstLastPara="1" rIns="91425" wrap="square" tIns="0">
            <a:noAutofit/>
          </a:bodyPr>
          <a:lstStyle>
            <a:lvl1pPr lvl="0">
              <a:spcBef>
                <a:spcPts val="0"/>
              </a:spcBef>
              <a:spcAft>
                <a:spcPts val="0"/>
              </a:spcAft>
              <a:buNone/>
              <a:defRPr b="1" sz="1000">
                <a:latin typeface="Outfit"/>
                <a:ea typeface="Outfit"/>
                <a:cs typeface="Outfit"/>
                <a:sym typeface="Outfit"/>
              </a:defRPr>
            </a:lvl1pPr>
            <a:lvl2pPr lvl="1">
              <a:spcBef>
                <a:spcPts val="0"/>
              </a:spcBef>
              <a:spcAft>
                <a:spcPts val="0"/>
              </a:spcAft>
              <a:buSzPts val="1000"/>
              <a:buFont typeface="Outfit"/>
              <a:buNone/>
              <a:defRPr sz="1000">
                <a:latin typeface="Outfit"/>
                <a:ea typeface="Outfit"/>
                <a:cs typeface="Outfit"/>
                <a:sym typeface="Outfit"/>
              </a:defRPr>
            </a:lvl2pPr>
            <a:lvl3pPr lvl="2">
              <a:spcBef>
                <a:spcPts val="0"/>
              </a:spcBef>
              <a:spcAft>
                <a:spcPts val="0"/>
              </a:spcAft>
              <a:buSzPts val="1000"/>
              <a:buFont typeface="Outfit"/>
              <a:buNone/>
              <a:defRPr sz="1000">
                <a:latin typeface="Outfit"/>
                <a:ea typeface="Outfit"/>
                <a:cs typeface="Outfit"/>
                <a:sym typeface="Outfit"/>
              </a:defRPr>
            </a:lvl3pPr>
            <a:lvl4pPr lvl="3">
              <a:spcBef>
                <a:spcPts val="0"/>
              </a:spcBef>
              <a:spcAft>
                <a:spcPts val="0"/>
              </a:spcAft>
              <a:buSzPts val="1000"/>
              <a:buFont typeface="Outfit"/>
              <a:buNone/>
              <a:defRPr sz="1000">
                <a:latin typeface="Outfit"/>
                <a:ea typeface="Outfit"/>
                <a:cs typeface="Outfit"/>
                <a:sym typeface="Outfit"/>
              </a:defRPr>
            </a:lvl4pPr>
            <a:lvl5pPr lvl="4">
              <a:spcBef>
                <a:spcPts val="0"/>
              </a:spcBef>
              <a:spcAft>
                <a:spcPts val="0"/>
              </a:spcAft>
              <a:buSzPts val="1000"/>
              <a:buFont typeface="Outfit"/>
              <a:buNone/>
              <a:defRPr sz="1000">
                <a:latin typeface="Outfit"/>
                <a:ea typeface="Outfit"/>
                <a:cs typeface="Outfit"/>
                <a:sym typeface="Outfit"/>
              </a:defRPr>
            </a:lvl5pPr>
            <a:lvl6pPr lvl="5">
              <a:spcBef>
                <a:spcPts val="0"/>
              </a:spcBef>
              <a:spcAft>
                <a:spcPts val="0"/>
              </a:spcAft>
              <a:buSzPts val="1000"/>
              <a:buFont typeface="Outfit"/>
              <a:buNone/>
              <a:defRPr sz="1000">
                <a:latin typeface="Outfit"/>
                <a:ea typeface="Outfit"/>
                <a:cs typeface="Outfit"/>
                <a:sym typeface="Outfit"/>
              </a:defRPr>
            </a:lvl6pPr>
            <a:lvl7pPr lvl="6">
              <a:spcBef>
                <a:spcPts val="0"/>
              </a:spcBef>
              <a:spcAft>
                <a:spcPts val="0"/>
              </a:spcAft>
              <a:buSzPts val="1000"/>
              <a:buFont typeface="Outfit"/>
              <a:buNone/>
              <a:defRPr sz="1000">
                <a:latin typeface="Outfit"/>
                <a:ea typeface="Outfit"/>
                <a:cs typeface="Outfit"/>
                <a:sym typeface="Outfit"/>
              </a:defRPr>
            </a:lvl7pPr>
            <a:lvl8pPr lvl="7">
              <a:spcBef>
                <a:spcPts val="0"/>
              </a:spcBef>
              <a:spcAft>
                <a:spcPts val="0"/>
              </a:spcAft>
              <a:buSzPts val="1000"/>
              <a:buFont typeface="Outfit"/>
              <a:buNone/>
              <a:defRPr sz="1000">
                <a:latin typeface="Outfit"/>
                <a:ea typeface="Outfit"/>
                <a:cs typeface="Outfit"/>
                <a:sym typeface="Outfit"/>
              </a:defRPr>
            </a:lvl8pPr>
            <a:lvl9pPr lvl="8">
              <a:spcBef>
                <a:spcPts val="0"/>
              </a:spcBef>
              <a:spcAft>
                <a:spcPts val="0"/>
              </a:spcAft>
              <a:buSzPts val="1000"/>
              <a:buFont typeface="Outfit"/>
              <a:buNone/>
              <a:defRPr sz="1000">
                <a:latin typeface="Outfit"/>
                <a:ea typeface="Outfit"/>
                <a:cs typeface="Outfit"/>
                <a:sym typeface="Outfit"/>
              </a:defRPr>
            </a:lvl9pPr>
          </a:lstStyle>
          <a:p/>
        </p:txBody>
      </p:sp>
      <p:sp>
        <p:nvSpPr>
          <p:cNvPr id="198" name="Google Shape;198;p28"/>
          <p:cNvSpPr txBox="1"/>
          <p:nvPr>
            <p:ph type="title"/>
          </p:nvPr>
        </p:nvSpPr>
        <p:spPr>
          <a:xfrm>
            <a:off x="1731400" y="1881175"/>
            <a:ext cx="2304900" cy="267600"/>
          </a:xfrm>
          <a:prstGeom prst="rect">
            <a:avLst/>
          </a:prstGeom>
        </p:spPr>
        <p:txBody>
          <a:bodyPr anchorCtr="0" anchor="t" bIns="0" lIns="182875" spcFirstLastPara="1" rIns="182875" wrap="square" tIns="0">
            <a:spAutoFit/>
          </a:bodyPr>
          <a:lstStyle>
            <a:lvl1pPr lvl="0">
              <a:lnSpc>
                <a:spcPct val="90000"/>
              </a:lnSpc>
              <a:spcBef>
                <a:spcPts val="0"/>
              </a:spcBef>
              <a:spcAft>
                <a:spcPts val="0"/>
              </a:spcAft>
              <a:buNone/>
              <a:defRPr sz="1800"/>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199" name="Google Shape;199;p28"/>
          <p:cNvSpPr txBox="1"/>
          <p:nvPr>
            <p:ph idx="7" type="title"/>
          </p:nvPr>
        </p:nvSpPr>
        <p:spPr>
          <a:xfrm>
            <a:off x="4143075" y="1881175"/>
            <a:ext cx="2304900" cy="267600"/>
          </a:xfrm>
          <a:prstGeom prst="rect">
            <a:avLst/>
          </a:prstGeom>
        </p:spPr>
        <p:txBody>
          <a:bodyPr anchorCtr="0" anchor="t" bIns="0" lIns="182875" spcFirstLastPara="1" rIns="182875" wrap="square" tIns="0">
            <a:spAutoFit/>
          </a:bodyPr>
          <a:lstStyle>
            <a:lvl1pPr lvl="0">
              <a:lnSpc>
                <a:spcPct val="90000"/>
              </a:lnSpc>
              <a:spcBef>
                <a:spcPts val="0"/>
              </a:spcBef>
              <a:spcAft>
                <a:spcPts val="0"/>
              </a:spcAft>
              <a:buNone/>
              <a:defRPr sz="1800"/>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200" name="Google Shape;200;p28"/>
          <p:cNvSpPr txBox="1"/>
          <p:nvPr>
            <p:ph idx="8" type="title"/>
          </p:nvPr>
        </p:nvSpPr>
        <p:spPr>
          <a:xfrm>
            <a:off x="6554750" y="1881175"/>
            <a:ext cx="2304900" cy="267600"/>
          </a:xfrm>
          <a:prstGeom prst="rect">
            <a:avLst/>
          </a:prstGeom>
        </p:spPr>
        <p:txBody>
          <a:bodyPr anchorCtr="0" anchor="t" bIns="0" lIns="182875" spcFirstLastPara="1" rIns="182875" wrap="square" tIns="0">
            <a:spAutoFit/>
          </a:bodyPr>
          <a:lstStyle>
            <a:lvl1pPr lvl="0">
              <a:lnSpc>
                <a:spcPct val="90000"/>
              </a:lnSpc>
              <a:spcBef>
                <a:spcPts val="0"/>
              </a:spcBef>
              <a:spcAft>
                <a:spcPts val="0"/>
              </a:spcAft>
              <a:buNone/>
              <a:defRPr sz="1800"/>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201" name="Google Shape;201;p28"/>
          <p:cNvSpPr txBox="1"/>
          <p:nvPr>
            <p:ph idx="9" type="title"/>
          </p:nvPr>
        </p:nvSpPr>
        <p:spPr>
          <a:xfrm>
            <a:off x="284775" y="282900"/>
            <a:ext cx="8574900" cy="10701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202" name="Google Shape;202;p28"/>
          <p:cNvSpPr txBox="1"/>
          <p:nvPr>
            <p:ph idx="13"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203" name="Google Shape;203;p28"/>
          <p:cNvSpPr txBox="1"/>
          <p:nvPr>
            <p:ph idx="14"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2">
  <p:cSld name="BLANK_1_1_1_1_1_1_1_1_1_1_1_1_1_1_1_2_1">
    <p:spTree>
      <p:nvGrpSpPr>
        <p:cNvPr id="204" name="Shape 204"/>
        <p:cNvGrpSpPr/>
        <p:nvPr/>
      </p:nvGrpSpPr>
      <p:grpSpPr>
        <a:xfrm>
          <a:off x="0" y="0"/>
          <a:ext cx="0" cy="0"/>
          <a:chOff x="0" y="0"/>
          <a:chExt cx="0" cy="0"/>
        </a:xfrm>
      </p:grpSpPr>
      <p:sp>
        <p:nvSpPr>
          <p:cNvPr id="205" name="Google Shape;205;p29"/>
          <p:cNvSpPr txBox="1"/>
          <p:nvPr>
            <p:ph type="title"/>
          </p:nvPr>
        </p:nvSpPr>
        <p:spPr>
          <a:xfrm>
            <a:off x="284775" y="282900"/>
            <a:ext cx="3512100" cy="11169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206" name="Google Shape;206;p29"/>
          <p:cNvSpPr txBox="1"/>
          <p:nvPr>
            <p:ph idx="1" type="body"/>
          </p:nvPr>
        </p:nvSpPr>
        <p:spPr>
          <a:xfrm>
            <a:off x="6795150" y="509451"/>
            <a:ext cx="1944300" cy="8352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07" name="Google Shape;207;p29"/>
          <p:cNvSpPr txBox="1"/>
          <p:nvPr>
            <p:ph idx="2" type="title"/>
          </p:nvPr>
        </p:nvSpPr>
        <p:spPr>
          <a:xfrm>
            <a:off x="5494245" y="509451"/>
            <a:ext cx="1149900" cy="706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800"/>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208" name="Google Shape;208;p29"/>
          <p:cNvSpPr txBox="1"/>
          <p:nvPr>
            <p:ph idx="3" type="body"/>
          </p:nvPr>
        </p:nvSpPr>
        <p:spPr>
          <a:xfrm>
            <a:off x="6795150" y="1596758"/>
            <a:ext cx="1944300" cy="8352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09" name="Google Shape;209;p29"/>
          <p:cNvSpPr txBox="1"/>
          <p:nvPr>
            <p:ph idx="4" type="title"/>
          </p:nvPr>
        </p:nvSpPr>
        <p:spPr>
          <a:xfrm>
            <a:off x="5494245" y="1596758"/>
            <a:ext cx="1149900" cy="706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800"/>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210" name="Google Shape;210;p29"/>
          <p:cNvSpPr txBox="1"/>
          <p:nvPr>
            <p:ph idx="5" type="body"/>
          </p:nvPr>
        </p:nvSpPr>
        <p:spPr>
          <a:xfrm>
            <a:off x="6795150" y="2684065"/>
            <a:ext cx="1944300" cy="8352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11" name="Google Shape;211;p29"/>
          <p:cNvSpPr txBox="1"/>
          <p:nvPr>
            <p:ph idx="6" type="title"/>
          </p:nvPr>
        </p:nvSpPr>
        <p:spPr>
          <a:xfrm>
            <a:off x="5494245" y="2684065"/>
            <a:ext cx="1149900" cy="706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800"/>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212" name="Google Shape;212;p29"/>
          <p:cNvSpPr txBox="1"/>
          <p:nvPr>
            <p:ph idx="7" type="body"/>
          </p:nvPr>
        </p:nvSpPr>
        <p:spPr>
          <a:xfrm>
            <a:off x="6795150" y="3771372"/>
            <a:ext cx="1944300" cy="8352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13" name="Google Shape;213;p29"/>
          <p:cNvSpPr txBox="1"/>
          <p:nvPr>
            <p:ph idx="8" type="title"/>
          </p:nvPr>
        </p:nvSpPr>
        <p:spPr>
          <a:xfrm>
            <a:off x="5494245" y="3771372"/>
            <a:ext cx="1149900" cy="706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800"/>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214" name="Google Shape;214;p29"/>
          <p:cNvSpPr txBox="1"/>
          <p:nvPr>
            <p:ph idx="9"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215" name="Google Shape;215;p29"/>
          <p:cNvSpPr txBox="1"/>
          <p:nvPr>
            <p:ph idx="13"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
        <p:nvSpPr>
          <p:cNvPr id="216" name="Google Shape;216;p29"/>
          <p:cNvSpPr txBox="1"/>
          <p:nvPr>
            <p:ph idx="14" type="title"/>
          </p:nvPr>
        </p:nvSpPr>
        <p:spPr>
          <a:xfrm>
            <a:off x="4731400" y="509451"/>
            <a:ext cx="481500" cy="304800"/>
          </a:xfrm>
          <a:prstGeom prst="rect">
            <a:avLst/>
          </a:prstGeom>
        </p:spPr>
        <p:txBody>
          <a:bodyPr anchorCtr="0" anchor="t" bIns="0" lIns="0" spcFirstLastPara="1" rIns="0" wrap="square" tIns="0">
            <a:spAutoFit/>
          </a:bodyPr>
          <a:lstStyle>
            <a:lvl1pPr lvl="0">
              <a:lnSpc>
                <a:spcPct val="100000"/>
              </a:lnSpc>
              <a:spcBef>
                <a:spcPts val="0"/>
              </a:spcBef>
              <a:spcAft>
                <a:spcPts val="0"/>
              </a:spcAft>
              <a:buNone/>
              <a:defRPr sz="1000">
                <a:solidFill>
                  <a:schemeClr val="lt2"/>
                </a:solidFill>
              </a:defRPr>
            </a:lvl1pPr>
            <a:lvl2pPr lvl="1">
              <a:lnSpc>
                <a:spcPct val="100000"/>
              </a:lnSpc>
              <a:spcBef>
                <a:spcPts val="0"/>
              </a:spcBef>
              <a:spcAft>
                <a:spcPts val="0"/>
              </a:spcAft>
              <a:buNone/>
              <a:defRPr sz="1000"/>
            </a:lvl2pPr>
            <a:lvl3pPr lvl="2">
              <a:lnSpc>
                <a:spcPct val="100000"/>
              </a:lnSpc>
              <a:spcBef>
                <a:spcPts val="0"/>
              </a:spcBef>
              <a:spcAft>
                <a:spcPts val="0"/>
              </a:spcAft>
              <a:buNone/>
              <a:defRPr sz="1000"/>
            </a:lvl3pPr>
            <a:lvl4pPr lvl="3">
              <a:lnSpc>
                <a:spcPct val="100000"/>
              </a:lnSpc>
              <a:spcBef>
                <a:spcPts val="0"/>
              </a:spcBef>
              <a:spcAft>
                <a:spcPts val="0"/>
              </a:spcAft>
              <a:buNone/>
              <a:defRPr sz="1000"/>
            </a:lvl4pPr>
            <a:lvl5pPr lvl="4">
              <a:lnSpc>
                <a:spcPct val="100000"/>
              </a:lnSpc>
              <a:spcBef>
                <a:spcPts val="0"/>
              </a:spcBef>
              <a:spcAft>
                <a:spcPts val="0"/>
              </a:spcAft>
              <a:buNone/>
              <a:defRPr sz="1000"/>
            </a:lvl5pPr>
            <a:lvl6pPr lvl="5">
              <a:lnSpc>
                <a:spcPct val="100000"/>
              </a:lnSpc>
              <a:spcBef>
                <a:spcPts val="0"/>
              </a:spcBef>
              <a:spcAft>
                <a:spcPts val="0"/>
              </a:spcAft>
              <a:buNone/>
              <a:defRPr sz="1000"/>
            </a:lvl6pPr>
            <a:lvl7pPr lvl="6">
              <a:lnSpc>
                <a:spcPct val="100000"/>
              </a:lnSpc>
              <a:spcBef>
                <a:spcPts val="0"/>
              </a:spcBef>
              <a:spcAft>
                <a:spcPts val="0"/>
              </a:spcAft>
              <a:buNone/>
              <a:defRPr sz="1000"/>
            </a:lvl7pPr>
            <a:lvl8pPr lvl="7">
              <a:lnSpc>
                <a:spcPct val="100000"/>
              </a:lnSpc>
              <a:spcBef>
                <a:spcPts val="0"/>
              </a:spcBef>
              <a:spcAft>
                <a:spcPts val="0"/>
              </a:spcAft>
              <a:buNone/>
              <a:defRPr sz="1000"/>
            </a:lvl8pPr>
            <a:lvl9pPr lvl="8">
              <a:lnSpc>
                <a:spcPct val="100000"/>
              </a:lnSpc>
              <a:spcBef>
                <a:spcPts val="0"/>
              </a:spcBef>
              <a:spcAft>
                <a:spcPts val="0"/>
              </a:spcAft>
              <a:buNone/>
              <a:defRPr sz="1000"/>
            </a:lvl9pPr>
          </a:lstStyle>
          <a:p/>
        </p:txBody>
      </p:sp>
      <p:sp>
        <p:nvSpPr>
          <p:cNvPr id="217" name="Google Shape;217;p29"/>
          <p:cNvSpPr txBox="1"/>
          <p:nvPr>
            <p:ph idx="15" type="title"/>
          </p:nvPr>
        </p:nvSpPr>
        <p:spPr>
          <a:xfrm>
            <a:off x="4731400" y="1596758"/>
            <a:ext cx="481500" cy="304800"/>
          </a:xfrm>
          <a:prstGeom prst="rect">
            <a:avLst/>
          </a:prstGeom>
        </p:spPr>
        <p:txBody>
          <a:bodyPr anchorCtr="0" anchor="t" bIns="0" lIns="0" spcFirstLastPara="1" rIns="0" wrap="square" tIns="0">
            <a:spAutoFit/>
          </a:bodyPr>
          <a:lstStyle>
            <a:lvl1pPr lvl="0">
              <a:lnSpc>
                <a:spcPct val="100000"/>
              </a:lnSpc>
              <a:spcBef>
                <a:spcPts val="0"/>
              </a:spcBef>
              <a:spcAft>
                <a:spcPts val="0"/>
              </a:spcAft>
              <a:buNone/>
              <a:defRPr sz="1000"/>
            </a:lvl1pPr>
            <a:lvl2pPr lvl="1">
              <a:lnSpc>
                <a:spcPct val="100000"/>
              </a:lnSpc>
              <a:spcBef>
                <a:spcPts val="0"/>
              </a:spcBef>
              <a:spcAft>
                <a:spcPts val="0"/>
              </a:spcAft>
              <a:buNone/>
              <a:defRPr sz="1000"/>
            </a:lvl2pPr>
            <a:lvl3pPr lvl="2">
              <a:lnSpc>
                <a:spcPct val="100000"/>
              </a:lnSpc>
              <a:spcBef>
                <a:spcPts val="0"/>
              </a:spcBef>
              <a:spcAft>
                <a:spcPts val="0"/>
              </a:spcAft>
              <a:buNone/>
              <a:defRPr sz="1000"/>
            </a:lvl3pPr>
            <a:lvl4pPr lvl="3">
              <a:lnSpc>
                <a:spcPct val="100000"/>
              </a:lnSpc>
              <a:spcBef>
                <a:spcPts val="0"/>
              </a:spcBef>
              <a:spcAft>
                <a:spcPts val="0"/>
              </a:spcAft>
              <a:buNone/>
              <a:defRPr sz="1000"/>
            </a:lvl4pPr>
            <a:lvl5pPr lvl="4">
              <a:lnSpc>
                <a:spcPct val="100000"/>
              </a:lnSpc>
              <a:spcBef>
                <a:spcPts val="0"/>
              </a:spcBef>
              <a:spcAft>
                <a:spcPts val="0"/>
              </a:spcAft>
              <a:buNone/>
              <a:defRPr sz="1000"/>
            </a:lvl5pPr>
            <a:lvl6pPr lvl="5">
              <a:lnSpc>
                <a:spcPct val="100000"/>
              </a:lnSpc>
              <a:spcBef>
                <a:spcPts val="0"/>
              </a:spcBef>
              <a:spcAft>
                <a:spcPts val="0"/>
              </a:spcAft>
              <a:buNone/>
              <a:defRPr sz="1000"/>
            </a:lvl6pPr>
            <a:lvl7pPr lvl="6">
              <a:lnSpc>
                <a:spcPct val="100000"/>
              </a:lnSpc>
              <a:spcBef>
                <a:spcPts val="0"/>
              </a:spcBef>
              <a:spcAft>
                <a:spcPts val="0"/>
              </a:spcAft>
              <a:buNone/>
              <a:defRPr sz="1000"/>
            </a:lvl7pPr>
            <a:lvl8pPr lvl="7">
              <a:lnSpc>
                <a:spcPct val="100000"/>
              </a:lnSpc>
              <a:spcBef>
                <a:spcPts val="0"/>
              </a:spcBef>
              <a:spcAft>
                <a:spcPts val="0"/>
              </a:spcAft>
              <a:buNone/>
              <a:defRPr sz="1000"/>
            </a:lvl8pPr>
            <a:lvl9pPr lvl="8">
              <a:lnSpc>
                <a:spcPct val="100000"/>
              </a:lnSpc>
              <a:spcBef>
                <a:spcPts val="0"/>
              </a:spcBef>
              <a:spcAft>
                <a:spcPts val="0"/>
              </a:spcAft>
              <a:buNone/>
              <a:defRPr sz="1000"/>
            </a:lvl9pPr>
          </a:lstStyle>
          <a:p/>
        </p:txBody>
      </p:sp>
      <p:sp>
        <p:nvSpPr>
          <p:cNvPr id="218" name="Google Shape;218;p29"/>
          <p:cNvSpPr txBox="1"/>
          <p:nvPr>
            <p:ph idx="16" type="title"/>
          </p:nvPr>
        </p:nvSpPr>
        <p:spPr>
          <a:xfrm>
            <a:off x="4731400" y="2684065"/>
            <a:ext cx="481500" cy="304800"/>
          </a:xfrm>
          <a:prstGeom prst="rect">
            <a:avLst/>
          </a:prstGeom>
        </p:spPr>
        <p:txBody>
          <a:bodyPr anchorCtr="0" anchor="t" bIns="0" lIns="0" spcFirstLastPara="1" rIns="0" wrap="square" tIns="0">
            <a:spAutoFit/>
          </a:bodyPr>
          <a:lstStyle>
            <a:lvl1pPr lvl="0">
              <a:lnSpc>
                <a:spcPct val="100000"/>
              </a:lnSpc>
              <a:spcBef>
                <a:spcPts val="0"/>
              </a:spcBef>
              <a:spcAft>
                <a:spcPts val="0"/>
              </a:spcAft>
              <a:buNone/>
              <a:defRPr sz="1000"/>
            </a:lvl1pPr>
            <a:lvl2pPr lvl="1">
              <a:lnSpc>
                <a:spcPct val="100000"/>
              </a:lnSpc>
              <a:spcBef>
                <a:spcPts val="0"/>
              </a:spcBef>
              <a:spcAft>
                <a:spcPts val="0"/>
              </a:spcAft>
              <a:buNone/>
              <a:defRPr sz="1000"/>
            </a:lvl2pPr>
            <a:lvl3pPr lvl="2">
              <a:lnSpc>
                <a:spcPct val="100000"/>
              </a:lnSpc>
              <a:spcBef>
                <a:spcPts val="0"/>
              </a:spcBef>
              <a:spcAft>
                <a:spcPts val="0"/>
              </a:spcAft>
              <a:buNone/>
              <a:defRPr sz="1000"/>
            </a:lvl3pPr>
            <a:lvl4pPr lvl="3">
              <a:lnSpc>
                <a:spcPct val="100000"/>
              </a:lnSpc>
              <a:spcBef>
                <a:spcPts val="0"/>
              </a:spcBef>
              <a:spcAft>
                <a:spcPts val="0"/>
              </a:spcAft>
              <a:buNone/>
              <a:defRPr sz="1000"/>
            </a:lvl4pPr>
            <a:lvl5pPr lvl="4">
              <a:lnSpc>
                <a:spcPct val="100000"/>
              </a:lnSpc>
              <a:spcBef>
                <a:spcPts val="0"/>
              </a:spcBef>
              <a:spcAft>
                <a:spcPts val="0"/>
              </a:spcAft>
              <a:buNone/>
              <a:defRPr sz="1000"/>
            </a:lvl5pPr>
            <a:lvl6pPr lvl="5">
              <a:lnSpc>
                <a:spcPct val="100000"/>
              </a:lnSpc>
              <a:spcBef>
                <a:spcPts val="0"/>
              </a:spcBef>
              <a:spcAft>
                <a:spcPts val="0"/>
              </a:spcAft>
              <a:buNone/>
              <a:defRPr sz="1000"/>
            </a:lvl6pPr>
            <a:lvl7pPr lvl="6">
              <a:lnSpc>
                <a:spcPct val="100000"/>
              </a:lnSpc>
              <a:spcBef>
                <a:spcPts val="0"/>
              </a:spcBef>
              <a:spcAft>
                <a:spcPts val="0"/>
              </a:spcAft>
              <a:buNone/>
              <a:defRPr sz="1000"/>
            </a:lvl7pPr>
            <a:lvl8pPr lvl="7">
              <a:lnSpc>
                <a:spcPct val="100000"/>
              </a:lnSpc>
              <a:spcBef>
                <a:spcPts val="0"/>
              </a:spcBef>
              <a:spcAft>
                <a:spcPts val="0"/>
              </a:spcAft>
              <a:buNone/>
              <a:defRPr sz="1000"/>
            </a:lvl8pPr>
            <a:lvl9pPr lvl="8">
              <a:lnSpc>
                <a:spcPct val="100000"/>
              </a:lnSpc>
              <a:spcBef>
                <a:spcPts val="0"/>
              </a:spcBef>
              <a:spcAft>
                <a:spcPts val="0"/>
              </a:spcAft>
              <a:buNone/>
              <a:defRPr sz="1000"/>
            </a:lvl9pPr>
          </a:lstStyle>
          <a:p/>
        </p:txBody>
      </p:sp>
      <p:sp>
        <p:nvSpPr>
          <p:cNvPr id="219" name="Google Shape;219;p29"/>
          <p:cNvSpPr txBox="1"/>
          <p:nvPr>
            <p:ph idx="17" type="title"/>
          </p:nvPr>
        </p:nvSpPr>
        <p:spPr>
          <a:xfrm>
            <a:off x="4731400" y="3771372"/>
            <a:ext cx="481500" cy="304800"/>
          </a:xfrm>
          <a:prstGeom prst="rect">
            <a:avLst/>
          </a:prstGeom>
        </p:spPr>
        <p:txBody>
          <a:bodyPr anchorCtr="0" anchor="t" bIns="0" lIns="0" spcFirstLastPara="1" rIns="0" wrap="square" tIns="0">
            <a:spAutoFit/>
          </a:bodyPr>
          <a:lstStyle>
            <a:lvl1pPr lvl="0">
              <a:lnSpc>
                <a:spcPct val="100000"/>
              </a:lnSpc>
              <a:spcBef>
                <a:spcPts val="0"/>
              </a:spcBef>
              <a:spcAft>
                <a:spcPts val="0"/>
              </a:spcAft>
              <a:buNone/>
              <a:defRPr sz="1000"/>
            </a:lvl1pPr>
            <a:lvl2pPr lvl="1">
              <a:lnSpc>
                <a:spcPct val="100000"/>
              </a:lnSpc>
              <a:spcBef>
                <a:spcPts val="0"/>
              </a:spcBef>
              <a:spcAft>
                <a:spcPts val="0"/>
              </a:spcAft>
              <a:buNone/>
              <a:defRPr sz="1000"/>
            </a:lvl2pPr>
            <a:lvl3pPr lvl="2">
              <a:lnSpc>
                <a:spcPct val="100000"/>
              </a:lnSpc>
              <a:spcBef>
                <a:spcPts val="0"/>
              </a:spcBef>
              <a:spcAft>
                <a:spcPts val="0"/>
              </a:spcAft>
              <a:buNone/>
              <a:defRPr sz="1000"/>
            </a:lvl3pPr>
            <a:lvl4pPr lvl="3">
              <a:lnSpc>
                <a:spcPct val="100000"/>
              </a:lnSpc>
              <a:spcBef>
                <a:spcPts val="0"/>
              </a:spcBef>
              <a:spcAft>
                <a:spcPts val="0"/>
              </a:spcAft>
              <a:buNone/>
              <a:defRPr sz="1000"/>
            </a:lvl4pPr>
            <a:lvl5pPr lvl="4">
              <a:lnSpc>
                <a:spcPct val="100000"/>
              </a:lnSpc>
              <a:spcBef>
                <a:spcPts val="0"/>
              </a:spcBef>
              <a:spcAft>
                <a:spcPts val="0"/>
              </a:spcAft>
              <a:buNone/>
              <a:defRPr sz="1000"/>
            </a:lvl5pPr>
            <a:lvl6pPr lvl="5">
              <a:lnSpc>
                <a:spcPct val="100000"/>
              </a:lnSpc>
              <a:spcBef>
                <a:spcPts val="0"/>
              </a:spcBef>
              <a:spcAft>
                <a:spcPts val="0"/>
              </a:spcAft>
              <a:buNone/>
              <a:defRPr sz="1000"/>
            </a:lvl6pPr>
            <a:lvl7pPr lvl="6">
              <a:lnSpc>
                <a:spcPct val="100000"/>
              </a:lnSpc>
              <a:spcBef>
                <a:spcPts val="0"/>
              </a:spcBef>
              <a:spcAft>
                <a:spcPts val="0"/>
              </a:spcAft>
              <a:buNone/>
              <a:defRPr sz="1000"/>
            </a:lvl7pPr>
            <a:lvl8pPr lvl="7">
              <a:lnSpc>
                <a:spcPct val="100000"/>
              </a:lnSpc>
              <a:spcBef>
                <a:spcPts val="0"/>
              </a:spcBef>
              <a:spcAft>
                <a:spcPts val="0"/>
              </a:spcAft>
              <a:buNone/>
              <a:defRPr sz="1000"/>
            </a:lvl8pPr>
            <a:lvl9pPr lvl="8">
              <a:lnSpc>
                <a:spcPct val="100000"/>
              </a:lnSpc>
              <a:spcBef>
                <a:spcPts val="0"/>
              </a:spcBef>
              <a:spcAft>
                <a:spcPts val="0"/>
              </a:spcAft>
              <a:buNone/>
              <a:defRPr sz="10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4">
  <p:cSld name="CUSTOM_2_1_1">
    <p:spTree>
      <p:nvGrpSpPr>
        <p:cNvPr id="220" name="Shape 220"/>
        <p:cNvGrpSpPr/>
        <p:nvPr/>
      </p:nvGrpSpPr>
      <p:grpSpPr>
        <a:xfrm>
          <a:off x="0" y="0"/>
          <a:ext cx="0" cy="0"/>
          <a:chOff x="0" y="0"/>
          <a:chExt cx="0" cy="0"/>
        </a:xfrm>
      </p:grpSpPr>
      <p:sp>
        <p:nvSpPr>
          <p:cNvPr id="221" name="Google Shape;221;p30"/>
          <p:cNvSpPr txBox="1"/>
          <p:nvPr>
            <p:ph idx="1" type="body"/>
          </p:nvPr>
        </p:nvSpPr>
        <p:spPr>
          <a:xfrm>
            <a:off x="6071873" y="767058"/>
            <a:ext cx="2787300" cy="1608300"/>
          </a:xfrm>
          <a:prstGeom prst="rect">
            <a:avLst/>
          </a:prstGeom>
        </p:spPr>
        <p:txBody>
          <a:bodyPr anchorCtr="0" anchor="t" bIns="182875"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22" name="Google Shape;222;p30"/>
          <p:cNvSpPr txBox="1"/>
          <p:nvPr>
            <p:ph idx="2" type="body"/>
          </p:nvPr>
        </p:nvSpPr>
        <p:spPr>
          <a:xfrm>
            <a:off x="3178225" y="767058"/>
            <a:ext cx="2787300" cy="1608300"/>
          </a:xfrm>
          <a:prstGeom prst="rect">
            <a:avLst/>
          </a:prstGeom>
        </p:spPr>
        <p:txBody>
          <a:bodyPr anchorCtr="0" anchor="t" bIns="182875" lIns="182875" spcFirstLastPara="1" rIns="182875" wrap="square" tIns="0">
            <a:noAutofit/>
          </a:bodyPr>
          <a:lstStyle>
            <a:lvl1pPr indent="-292100" lvl="0" marL="457200">
              <a:spcBef>
                <a:spcPts val="0"/>
              </a:spcBef>
              <a:spcAft>
                <a:spcPts val="0"/>
              </a:spcAft>
              <a:buClr>
                <a:schemeClr val="lt2"/>
              </a:buClr>
              <a:buSzPts val="1000"/>
              <a:buChar char="●"/>
              <a:defRPr sz="1000">
                <a:solidFill>
                  <a:schemeClr val="lt2"/>
                </a:solidFill>
              </a:defRPr>
            </a:lvl1pPr>
            <a:lvl2pPr indent="-292100" lvl="1" marL="914400">
              <a:spcBef>
                <a:spcPts val="0"/>
              </a:spcBef>
              <a:spcAft>
                <a:spcPts val="0"/>
              </a:spcAft>
              <a:buClr>
                <a:schemeClr val="lt2"/>
              </a:buClr>
              <a:buSzPts val="1000"/>
              <a:buChar char="○"/>
              <a:defRPr sz="1000">
                <a:solidFill>
                  <a:schemeClr val="lt2"/>
                </a:solidFill>
              </a:defRPr>
            </a:lvl2pPr>
            <a:lvl3pPr indent="-292100" lvl="2" marL="1371600">
              <a:spcBef>
                <a:spcPts val="0"/>
              </a:spcBef>
              <a:spcAft>
                <a:spcPts val="0"/>
              </a:spcAft>
              <a:buClr>
                <a:schemeClr val="lt2"/>
              </a:buClr>
              <a:buSzPts val="1000"/>
              <a:buChar char="■"/>
              <a:defRPr sz="1000">
                <a:solidFill>
                  <a:schemeClr val="lt2"/>
                </a:solidFill>
              </a:defRPr>
            </a:lvl3pPr>
            <a:lvl4pPr indent="-292100" lvl="3" marL="1828800">
              <a:spcBef>
                <a:spcPts val="0"/>
              </a:spcBef>
              <a:spcAft>
                <a:spcPts val="0"/>
              </a:spcAft>
              <a:buClr>
                <a:schemeClr val="lt2"/>
              </a:buClr>
              <a:buSzPts val="1000"/>
              <a:buChar char="●"/>
              <a:defRPr sz="1000">
                <a:solidFill>
                  <a:schemeClr val="lt2"/>
                </a:solidFill>
              </a:defRPr>
            </a:lvl4pPr>
            <a:lvl5pPr indent="-292100" lvl="4" marL="2286000">
              <a:spcBef>
                <a:spcPts val="0"/>
              </a:spcBef>
              <a:spcAft>
                <a:spcPts val="0"/>
              </a:spcAft>
              <a:buClr>
                <a:schemeClr val="lt2"/>
              </a:buClr>
              <a:buSzPts val="1000"/>
              <a:buChar char="○"/>
              <a:defRPr sz="1000">
                <a:solidFill>
                  <a:schemeClr val="lt2"/>
                </a:solidFill>
              </a:defRPr>
            </a:lvl5pPr>
            <a:lvl6pPr indent="-292100" lvl="5" marL="2743200">
              <a:spcBef>
                <a:spcPts val="0"/>
              </a:spcBef>
              <a:spcAft>
                <a:spcPts val="0"/>
              </a:spcAft>
              <a:buClr>
                <a:schemeClr val="lt2"/>
              </a:buClr>
              <a:buSzPts val="1000"/>
              <a:buChar char="■"/>
              <a:defRPr sz="1000">
                <a:solidFill>
                  <a:schemeClr val="lt2"/>
                </a:solidFill>
              </a:defRPr>
            </a:lvl6pPr>
            <a:lvl7pPr indent="-292100" lvl="6" marL="3200400">
              <a:spcBef>
                <a:spcPts val="0"/>
              </a:spcBef>
              <a:spcAft>
                <a:spcPts val="0"/>
              </a:spcAft>
              <a:buClr>
                <a:schemeClr val="lt2"/>
              </a:buClr>
              <a:buSzPts val="1000"/>
              <a:buChar char="●"/>
              <a:defRPr sz="1000">
                <a:solidFill>
                  <a:schemeClr val="lt2"/>
                </a:solidFill>
              </a:defRPr>
            </a:lvl7pPr>
            <a:lvl8pPr indent="-292100" lvl="7" marL="3657600">
              <a:spcBef>
                <a:spcPts val="0"/>
              </a:spcBef>
              <a:spcAft>
                <a:spcPts val="0"/>
              </a:spcAft>
              <a:buClr>
                <a:schemeClr val="lt2"/>
              </a:buClr>
              <a:buSzPts val="1000"/>
              <a:buChar char="○"/>
              <a:defRPr sz="1000">
                <a:solidFill>
                  <a:schemeClr val="lt2"/>
                </a:solidFill>
              </a:defRPr>
            </a:lvl8pPr>
            <a:lvl9pPr indent="-292100" lvl="8" marL="4114800">
              <a:spcBef>
                <a:spcPts val="0"/>
              </a:spcBef>
              <a:spcAft>
                <a:spcPts val="0"/>
              </a:spcAft>
              <a:buClr>
                <a:schemeClr val="lt2"/>
              </a:buClr>
              <a:buSzPts val="1000"/>
              <a:buChar char="■"/>
              <a:defRPr sz="1000">
                <a:solidFill>
                  <a:schemeClr val="lt2"/>
                </a:solidFill>
              </a:defRPr>
            </a:lvl9pPr>
          </a:lstStyle>
          <a:p/>
        </p:txBody>
      </p:sp>
      <p:sp>
        <p:nvSpPr>
          <p:cNvPr id="223" name="Google Shape;223;p30"/>
          <p:cNvSpPr txBox="1"/>
          <p:nvPr>
            <p:ph idx="3" type="body"/>
          </p:nvPr>
        </p:nvSpPr>
        <p:spPr>
          <a:xfrm>
            <a:off x="6071873" y="2993932"/>
            <a:ext cx="2787300" cy="1608300"/>
          </a:xfrm>
          <a:prstGeom prst="rect">
            <a:avLst/>
          </a:prstGeom>
        </p:spPr>
        <p:txBody>
          <a:bodyPr anchorCtr="0" anchor="t" bIns="182875"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24" name="Google Shape;224;p30"/>
          <p:cNvSpPr txBox="1"/>
          <p:nvPr>
            <p:ph idx="4" type="body"/>
          </p:nvPr>
        </p:nvSpPr>
        <p:spPr>
          <a:xfrm>
            <a:off x="3178225" y="2993932"/>
            <a:ext cx="2787300" cy="1608300"/>
          </a:xfrm>
          <a:prstGeom prst="rect">
            <a:avLst/>
          </a:prstGeom>
        </p:spPr>
        <p:txBody>
          <a:bodyPr anchorCtr="0" anchor="t" bIns="182875"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25" name="Google Shape;225;p30"/>
          <p:cNvSpPr txBox="1"/>
          <p:nvPr>
            <p:ph type="title"/>
          </p:nvPr>
        </p:nvSpPr>
        <p:spPr>
          <a:xfrm>
            <a:off x="3178383" y="282825"/>
            <a:ext cx="1553400" cy="475800"/>
          </a:xfrm>
          <a:prstGeom prst="rect">
            <a:avLst/>
          </a:prstGeom>
        </p:spPr>
        <p:txBody>
          <a:bodyPr anchorCtr="0" anchor="t" bIns="0" lIns="182875" spcFirstLastPara="1" rIns="0" wrap="square" tIns="182875">
            <a:spAutoFit/>
          </a:bodyPr>
          <a:lstStyle>
            <a:lvl1pPr lvl="0">
              <a:lnSpc>
                <a:spcPct val="90000"/>
              </a:lnSpc>
              <a:spcBef>
                <a:spcPts val="0"/>
              </a:spcBef>
              <a:spcAft>
                <a:spcPts val="0"/>
              </a:spcAft>
              <a:buNone/>
              <a:defRPr sz="1200">
                <a:solidFill>
                  <a:schemeClr val="lt2"/>
                </a:solidFill>
                <a:latin typeface="Outfit SemiBold"/>
                <a:ea typeface="Outfit SemiBold"/>
                <a:cs typeface="Outfit SemiBold"/>
                <a:sym typeface="Outfit SemiBold"/>
              </a:defRPr>
            </a:lvl1pPr>
            <a:lvl2pPr lvl="1">
              <a:lnSpc>
                <a:spcPct val="115000"/>
              </a:lnSpc>
              <a:spcBef>
                <a:spcPts val="0"/>
              </a:spcBef>
              <a:spcAft>
                <a:spcPts val="0"/>
              </a:spcAft>
              <a:buNone/>
              <a:defRPr sz="1800">
                <a:solidFill>
                  <a:schemeClr val="lt2"/>
                </a:solidFill>
              </a:defRPr>
            </a:lvl2pPr>
            <a:lvl3pPr lvl="2">
              <a:lnSpc>
                <a:spcPct val="115000"/>
              </a:lnSpc>
              <a:spcBef>
                <a:spcPts val="0"/>
              </a:spcBef>
              <a:spcAft>
                <a:spcPts val="0"/>
              </a:spcAft>
              <a:buNone/>
              <a:defRPr sz="1800">
                <a:solidFill>
                  <a:schemeClr val="lt2"/>
                </a:solidFill>
              </a:defRPr>
            </a:lvl3pPr>
            <a:lvl4pPr lvl="3">
              <a:lnSpc>
                <a:spcPct val="115000"/>
              </a:lnSpc>
              <a:spcBef>
                <a:spcPts val="0"/>
              </a:spcBef>
              <a:spcAft>
                <a:spcPts val="0"/>
              </a:spcAft>
              <a:buNone/>
              <a:defRPr sz="1800">
                <a:solidFill>
                  <a:schemeClr val="lt2"/>
                </a:solidFill>
              </a:defRPr>
            </a:lvl4pPr>
            <a:lvl5pPr lvl="4">
              <a:lnSpc>
                <a:spcPct val="115000"/>
              </a:lnSpc>
              <a:spcBef>
                <a:spcPts val="0"/>
              </a:spcBef>
              <a:spcAft>
                <a:spcPts val="0"/>
              </a:spcAft>
              <a:buNone/>
              <a:defRPr sz="1800">
                <a:solidFill>
                  <a:schemeClr val="lt2"/>
                </a:solidFill>
              </a:defRPr>
            </a:lvl5pPr>
            <a:lvl6pPr lvl="5">
              <a:lnSpc>
                <a:spcPct val="115000"/>
              </a:lnSpc>
              <a:spcBef>
                <a:spcPts val="0"/>
              </a:spcBef>
              <a:spcAft>
                <a:spcPts val="0"/>
              </a:spcAft>
              <a:buNone/>
              <a:defRPr sz="1800">
                <a:solidFill>
                  <a:schemeClr val="lt2"/>
                </a:solidFill>
              </a:defRPr>
            </a:lvl6pPr>
            <a:lvl7pPr lvl="6">
              <a:lnSpc>
                <a:spcPct val="115000"/>
              </a:lnSpc>
              <a:spcBef>
                <a:spcPts val="0"/>
              </a:spcBef>
              <a:spcAft>
                <a:spcPts val="0"/>
              </a:spcAft>
              <a:buNone/>
              <a:defRPr sz="1800">
                <a:solidFill>
                  <a:schemeClr val="lt2"/>
                </a:solidFill>
              </a:defRPr>
            </a:lvl7pPr>
            <a:lvl8pPr lvl="7">
              <a:lnSpc>
                <a:spcPct val="115000"/>
              </a:lnSpc>
              <a:spcBef>
                <a:spcPts val="0"/>
              </a:spcBef>
              <a:spcAft>
                <a:spcPts val="0"/>
              </a:spcAft>
              <a:buNone/>
              <a:defRPr sz="1800">
                <a:solidFill>
                  <a:schemeClr val="lt2"/>
                </a:solidFill>
              </a:defRPr>
            </a:lvl8pPr>
            <a:lvl9pPr lvl="8">
              <a:lnSpc>
                <a:spcPct val="115000"/>
              </a:lnSpc>
              <a:spcBef>
                <a:spcPts val="0"/>
              </a:spcBef>
              <a:spcAft>
                <a:spcPts val="0"/>
              </a:spcAft>
              <a:buNone/>
              <a:defRPr sz="1800">
                <a:solidFill>
                  <a:schemeClr val="lt2"/>
                </a:solidFill>
              </a:defRPr>
            </a:lvl9pPr>
          </a:lstStyle>
          <a:p/>
        </p:txBody>
      </p:sp>
      <p:sp>
        <p:nvSpPr>
          <p:cNvPr id="226" name="Google Shape;226;p30"/>
          <p:cNvSpPr txBox="1"/>
          <p:nvPr>
            <p:ph idx="5" type="title"/>
          </p:nvPr>
        </p:nvSpPr>
        <p:spPr>
          <a:xfrm>
            <a:off x="6072048" y="282825"/>
            <a:ext cx="1553400" cy="475800"/>
          </a:xfrm>
          <a:prstGeom prst="rect">
            <a:avLst/>
          </a:prstGeom>
        </p:spPr>
        <p:txBody>
          <a:bodyPr anchorCtr="0" anchor="t" bIns="0" lIns="182875" spcFirstLastPara="1" rIns="0" wrap="square" tIns="182875">
            <a:spAutoFit/>
          </a:bodyPr>
          <a:lstStyle>
            <a:lvl1pPr lvl="0">
              <a:lnSpc>
                <a:spcPct val="90000"/>
              </a:lnSpc>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227" name="Google Shape;227;p30"/>
          <p:cNvSpPr txBox="1"/>
          <p:nvPr>
            <p:ph idx="6" type="title"/>
          </p:nvPr>
        </p:nvSpPr>
        <p:spPr>
          <a:xfrm>
            <a:off x="3178383" y="2509698"/>
            <a:ext cx="1553400" cy="475800"/>
          </a:xfrm>
          <a:prstGeom prst="rect">
            <a:avLst/>
          </a:prstGeom>
        </p:spPr>
        <p:txBody>
          <a:bodyPr anchorCtr="0" anchor="t" bIns="0" lIns="182875" spcFirstLastPara="1" rIns="0" wrap="square" tIns="182875">
            <a:spAutoFit/>
          </a:bodyPr>
          <a:lstStyle>
            <a:lvl1pPr lvl="0">
              <a:lnSpc>
                <a:spcPct val="90000"/>
              </a:lnSpc>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228" name="Google Shape;228;p30"/>
          <p:cNvSpPr txBox="1"/>
          <p:nvPr>
            <p:ph idx="7" type="title"/>
          </p:nvPr>
        </p:nvSpPr>
        <p:spPr>
          <a:xfrm>
            <a:off x="6072048" y="2509698"/>
            <a:ext cx="1553400" cy="475800"/>
          </a:xfrm>
          <a:prstGeom prst="rect">
            <a:avLst/>
          </a:prstGeom>
        </p:spPr>
        <p:txBody>
          <a:bodyPr anchorCtr="0" anchor="t" bIns="0" lIns="182875" spcFirstLastPara="1" rIns="0" wrap="square" tIns="182875">
            <a:spAutoFit/>
          </a:bodyPr>
          <a:lstStyle>
            <a:lvl1pPr lvl="0">
              <a:lnSpc>
                <a:spcPct val="90000"/>
              </a:lnSpc>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229" name="Google Shape;229;p30"/>
          <p:cNvSpPr txBox="1"/>
          <p:nvPr>
            <p:ph idx="8" type="title"/>
          </p:nvPr>
        </p:nvSpPr>
        <p:spPr>
          <a:xfrm>
            <a:off x="284775" y="282900"/>
            <a:ext cx="2787600" cy="11169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230" name="Google Shape;230;p30"/>
          <p:cNvSpPr txBox="1"/>
          <p:nvPr>
            <p:ph idx="9" type="body"/>
          </p:nvPr>
        </p:nvSpPr>
        <p:spPr>
          <a:xfrm>
            <a:off x="284775" y="3598975"/>
            <a:ext cx="2064000" cy="1036200"/>
          </a:xfrm>
          <a:prstGeom prst="rect">
            <a:avLst/>
          </a:prstGeom>
        </p:spPr>
        <p:txBody>
          <a:bodyPr anchorCtr="0" anchor="b" bIns="0" lIns="0" spcFirstLastPara="1" rIns="0" wrap="square" tIns="0">
            <a:noAutofit/>
          </a:bodyPr>
          <a:lstStyle>
            <a:lvl1pPr indent="-292100" lvl="0" marL="457200">
              <a:spcBef>
                <a:spcPts val="0"/>
              </a:spcBef>
              <a:spcAft>
                <a:spcPts val="0"/>
              </a:spcAft>
              <a:buSzPts val="1000"/>
              <a:buChar char="●"/>
              <a:defRPr b="1" sz="1000"/>
            </a:lvl1pPr>
            <a:lvl2pPr indent="-292100" lvl="1" marL="914400">
              <a:spcBef>
                <a:spcPts val="0"/>
              </a:spcBef>
              <a:spcAft>
                <a:spcPts val="0"/>
              </a:spcAft>
              <a:buSzPts val="1000"/>
              <a:buChar char="○"/>
              <a:defRPr b="1" sz="1000"/>
            </a:lvl2pPr>
            <a:lvl3pPr indent="-292100" lvl="2" marL="1371600">
              <a:spcBef>
                <a:spcPts val="0"/>
              </a:spcBef>
              <a:spcAft>
                <a:spcPts val="0"/>
              </a:spcAft>
              <a:buSzPts val="1000"/>
              <a:buChar char="■"/>
              <a:defRPr b="1" sz="1000"/>
            </a:lvl3pPr>
            <a:lvl4pPr indent="-292100" lvl="3" marL="1828800">
              <a:spcBef>
                <a:spcPts val="0"/>
              </a:spcBef>
              <a:spcAft>
                <a:spcPts val="0"/>
              </a:spcAft>
              <a:buSzPts val="1000"/>
              <a:buChar char="●"/>
              <a:defRPr b="1" sz="1000"/>
            </a:lvl4pPr>
            <a:lvl5pPr indent="-292100" lvl="4" marL="2286000">
              <a:spcBef>
                <a:spcPts val="0"/>
              </a:spcBef>
              <a:spcAft>
                <a:spcPts val="0"/>
              </a:spcAft>
              <a:buSzPts val="1000"/>
              <a:buChar char="○"/>
              <a:defRPr b="1" sz="1000"/>
            </a:lvl5pPr>
            <a:lvl6pPr indent="-292100" lvl="5" marL="2743200">
              <a:spcBef>
                <a:spcPts val="0"/>
              </a:spcBef>
              <a:spcAft>
                <a:spcPts val="0"/>
              </a:spcAft>
              <a:buSzPts val="1000"/>
              <a:buChar char="■"/>
              <a:defRPr b="1" sz="1000"/>
            </a:lvl6pPr>
            <a:lvl7pPr indent="-292100" lvl="6" marL="3200400">
              <a:spcBef>
                <a:spcPts val="0"/>
              </a:spcBef>
              <a:spcAft>
                <a:spcPts val="0"/>
              </a:spcAft>
              <a:buSzPts val="1000"/>
              <a:buChar char="●"/>
              <a:defRPr b="1" sz="1000"/>
            </a:lvl7pPr>
            <a:lvl8pPr indent="-292100" lvl="7" marL="3657600">
              <a:spcBef>
                <a:spcPts val="0"/>
              </a:spcBef>
              <a:spcAft>
                <a:spcPts val="0"/>
              </a:spcAft>
              <a:buSzPts val="1000"/>
              <a:buChar char="○"/>
              <a:defRPr b="1" sz="1000"/>
            </a:lvl8pPr>
            <a:lvl9pPr indent="-292100" lvl="8" marL="4114800">
              <a:spcBef>
                <a:spcPts val="0"/>
              </a:spcBef>
              <a:spcAft>
                <a:spcPts val="0"/>
              </a:spcAft>
              <a:buSzPts val="1000"/>
              <a:buChar char="■"/>
              <a:defRPr b="1" sz="1000"/>
            </a:lvl9pPr>
          </a:lstStyle>
          <a:p/>
        </p:txBody>
      </p:sp>
      <p:sp>
        <p:nvSpPr>
          <p:cNvPr id="231" name="Google Shape;231;p30"/>
          <p:cNvSpPr txBox="1"/>
          <p:nvPr>
            <p:ph idx="13"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232" name="Google Shape;232;p30"/>
          <p:cNvSpPr txBox="1"/>
          <p:nvPr>
            <p:ph idx="14"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5">
  <p:cSld name="CUSTOM_6">
    <p:spTree>
      <p:nvGrpSpPr>
        <p:cNvPr id="233" name="Shape 233"/>
        <p:cNvGrpSpPr/>
        <p:nvPr/>
      </p:nvGrpSpPr>
      <p:grpSpPr>
        <a:xfrm>
          <a:off x="0" y="0"/>
          <a:ext cx="0" cy="0"/>
          <a:chOff x="0" y="0"/>
          <a:chExt cx="0" cy="0"/>
        </a:xfrm>
      </p:grpSpPr>
      <p:sp>
        <p:nvSpPr>
          <p:cNvPr id="234" name="Google Shape;234;p31"/>
          <p:cNvSpPr txBox="1"/>
          <p:nvPr>
            <p:ph type="title"/>
          </p:nvPr>
        </p:nvSpPr>
        <p:spPr>
          <a:xfrm>
            <a:off x="7054825" y="1868626"/>
            <a:ext cx="1808700" cy="337800"/>
          </a:xfrm>
          <a:prstGeom prst="rect">
            <a:avLst/>
          </a:prstGeom>
        </p:spPr>
        <p:txBody>
          <a:bodyPr anchorCtr="0" anchor="t" bIns="0" lIns="182875" spcFirstLastPara="1" rIns="91425" wrap="square" tIns="91425">
            <a:spAutoFit/>
          </a:bodyPr>
          <a:lstStyle>
            <a:lvl1pPr lvl="0">
              <a:lnSpc>
                <a:spcPct val="90000"/>
              </a:lnSpc>
              <a:spcBef>
                <a:spcPts val="0"/>
              </a:spcBef>
              <a:spcAft>
                <a:spcPts val="0"/>
              </a:spcAft>
              <a:buNone/>
              <a:defRPr b="1" sz="1000">
                <a:latin typeface="Instrument Sans"/>
                <a:ea typeface="Instrument Sans"/>
                <a:cs typeface="Instrument Sans"/>
                <a:sym typeface="Instrument Sans"/>
              </a:defRPr>
            </a:lvl1pPr>
            <a:lvl2pPr lvl="1">
              <a:lnSpc>
                <a:spcPct val="115000"/>
              </a:lnSpc>
              <a:spcBef>
                <a:spcPts val="0"/>
              </a:spcBef>
              <a:spcAft>
                <a:spcPts val="0"/>
              </a:spcAft>
              <a:buNone/>
              <a:defRPr b="1" sz="1000">
                <a:latin typeface="Instrument Sans"/>
                <a:ea typeface="Instrument Sans"/>
                <a:cs typeface="Instrument Sans"/>
                <a:sym typeface="Instrument Sans"/>
              </a:defRPr>
            </a:lvl2pPr>
            <a:lvl3pPr lvl="2">
              <a:lnSpc>
                <a:spcPct val="115000"/>
              </a:lnSpc>
              <a:spcBef>
                <a:spcPts val="0"/>
              </a:spcBef>
              <a:spcAft>
                <a:spcPts val="0"/>
              </a:spcAft>
              <a:buNone/>
              <a:defRPr b="1" sz="1000">
                <a:latin typeface="Instrument Sans"/>
                <a:ea typeface="Instrument Sans"/>
                <a:cs typeface="Instrument Sans"/>
                <a:sym typeface="Instrument Sans"/>
              </a:defRPr>
            </a:lvl3pPr>
            <a:lvl4pPr lvl="3">
              <a:lnSpc>
                <a:spcPct val="115000"/>
              </a:lnSpc>
              <a:spcBef>
                <a:spcPts val="0"/>
              </a:spcBef>
              <a:spcAft>
                <a:spcPts val="0"/>
              </a:spcAft>
              <a:buNone/>
              <a:defRPr b="1" sz="1000">
                <a:latin typeface="Instrument Sans"/>
                <a:ea typeface="Instrument Sans"/>
                <a:cs typeface="Instrument Sans"/>
                <a:sym typeface="Instrument Sans"/>
              </a:defRPr>
            </a:lvl4pPr>
            <a:lvl5pPr lvl="4">
              <a:lnSpc>
                <a:spcPct val="115000"/>
              </a:lnSpc>
              <a:spcBef>
                <a:spcPts val="0"/>
              </a:spcBef>
              <a:spcAft>
                <a:spcPts val="0"/>
              </a:spcAft>
              <a:buNone/>
              <a:defRPr b="1" sz="1000">
                <a:latin typeface="Instrument Sans"/>
                <a:ea typeface="Instrument Sans"/>
                <a:cs typeface="Instrument Sans"/>
                <a:sym typeface="Instrument Sans"/>
              </a:defRPr>
            </a:lvl5pPr>
            <a:lvl6pPr lvl="5">
              <a:lnSpc>
                <a:spcPct val="115000"/>
              </a:lnSpc>
              <a:spcBef>
                <a:spcPts val="0"/>
              </a:spcBef>
              <a:spcAft>
                <a:spcPts val="0"/>
              </a:spcAft>
              <a:buNone/>
              <a:defRPr b="1" sz="1000">
                <a:latin typeface="Instrument Sans"/>
                <a:ea typeface="Instrument Sans"/>
                <a:cs typeface="Instrument Sans"/>
                <a:sym typeface="Instrument Sans"/>
              </a:defRPr>
            </a:lvl6pPr>
            <a:lvl7pPr lvl="6">
              <a:lnSpc>
                <a:spcPct val="115000"/>
              </a:lnSpc>
              <a:spcBef>
                <a:spcPts val="0"/>
              </a:spcBef>
              <a:spcAft>
                <a:spcPts val="0"/>
              </a:spcAft>
              <a:buNone/>
              <a:defRPr b="1" sz="1000">
                <a:latin typeface="Instrument Sans"/>
                <a:ea typeface="Instrument Sans"/>
                <a:cs typeface="Instrument Sans"/>
                <a:sym typeface="Instrument Sans"/>
              </a:defRPr>
            </a:lvl7pPr>
            <a:lvl8pPr lvl="7">
              <a:lnSpc>
                <a:spcPct val="115000"/>
              </a:lnSpc>
              <a:spcBef>
                <a:spcPts val="0"/>
              </a:spcBef>
              <a:spcAft>
                <a:spcPts val="0"/>
              </a:spcAft>
              <a:buNone/>
              <a:defRPr b="1" sz="1000">
                <a:latin typeface="Instrument Sans"/>
                <a:ea typeface="Instrument Sans"/>
                <a:cs typeface="Instrument Sans"/>
                <a:sym typeface="Instrument Sans"/>
              </a:defRPr>
            </a:lvl8pPr>
            <a:lvl9pPr lvl="8">
              <a:lnSpc>
                <a:spcPct val="115000"/>
              </a:lnSpc>
              <a:spcBef>
                <a:spcPts val="0"/>
              </a:spcBef>
              <a:spcAft>
                <a:spcPts val="0"/>
              </a:spcAft>
              <a:buNone/>
              <a:defRPr b="1" sz="1000">
                <a:latin typeface="Instrument Sans"/>
                <a:ea typeface="Instrument Sans"/>
                <a:cs typeface="Instrument Sans"/>
                <a:sym typeface="Instrument Sans"/>
              </a:defRPr>
            </a:lvl9pPr>
          </a:lstStyle>
          <a:p/>
        </p:txBody>
      </p:sp>
      <p:sp>
        <p:nvSpPr>
          <p:cNvPr id="235" name="Google Shape;235;p31"/>
          <p:cNvSpPr txBox="1"/>
          <p:nvPr>
            <p:ph idx="2" type="title"/>
          </p:nvPr>
        </p:nvSpPr>
        <p:spPr>
          <a:xfrm>
            <a:off x="5249650" y="1868626"/>
            <a:ext cx="1808700" cy="337800"/>
          </a:xfrm>
          <a:prstGeom prst="rect">
            <a:avLst/>
          </a:prstGeom>
        </p:spPr>
        <p:txBody>
          <a:bodyPr anchorCtr="0" anchor="t" bIns="0" lIns="182875" spcFirstLastPara="1" rIns="91425" wrap="square" tIns="91425">
            <a:spAutoFit/>
          </a:bodyPr>
          <a:lstStyle>
            <a:lvl1pPr lvl="0">
              <a:lnSpc>
                <a:spcPct val="90000"/>
              </a:lnSpc>
              <a:spcBef>
                <a:spcPts val="0"/>
              </a:spcBef>
              <a:spcAft>
                <a:spcPts val="0"/>
              </a:spcAft>
              <a:buNone/>
              <a:defRPr b="1" sz="1000">
                <a:latin typeface="Instrument Sans"/>
                <a:ea typeface="Instrument Sans"/>
                <a:cs typeface="Instrument Sans"/>
                <a:sym typeface="Instrument Sans"/>
              </a:defRPr>
            </a:lvl1pPr>
            <a:lvl2pPr lvl="1">
              <a:lnSpc>
                <a:spcPct val="115000"/>
              </a:lnSpc>
              <a:spcBef>
                <a:spcPts val="0"/>
              </a:spcBef>
              <a:spcAft>
                <a:spcPts val="0"/>
              </a:spcAft>
              <a:buNone/>
              <a:defRPr b="1" sz="1000">
                <a:latin typeface="Instrument Sans"/>
                <a:ea typeface="Instrument Sans"/>
                <a:cs typeface="Instrument Sans"/>
                <a:sym typeface="Instrument Sans"/>
              </a:defRPr>
            </a:lvl2pPr>
            <a:lvl3pPr lvl="2">
              <a:lnSpc>
                <a:spcPct val="115000"/>
              </a:lnSpc>
              <a:spcBef>
                <a:spcPts val="0"/>
              </a:spcBef>
              <a:spcAft>
                <a:spcPts val="0"/>
              </a:spcAft>
              <a:buNone/>
              <a:defRPr b="1" sz="1000">
                <a:latin typeface="Instrument Sans"/>
                <a:ea typeface="Instrument Sans"/>
                <a:cs typeface="Instrument Sans"/>
                <a:sym typeface="Instrument Sans"/>
              </a:defRPr>
            </a:lvl3pPr>
            <a:lvl4pPr lvl="3">
              <a:lnSpc>
                <a:spcPct val="115000"/>
              </a:lnSpc>
              <a:spcBef>
                <a:spcPts val="0"/>
              </a:spcBef>
              <a:spcAft>
                <a:spcPts val="0"/>
              </a:spcAft>
              <a:buNone/>
              <a:defRPr b="1" sz="1000">
                <a:latin typeface="Instrument Sans"/>
                <a:ea typeface="Instrument Sans"/>
                <a:cs typeface="Instrument Sans"/>
                <a:sym typeface="Instrument Sans"/>
              </a:defRPr>
            </a:lvl4pPr>
            <a:lvl5pPr lvl="4">
              <a:lnSpc>
                <a:spcPct val="115000"/>
              </a:lnSpc>
              <a:spcBef>
                <a:spcPts val="0"/>
              </a:spcBef>
              <a:spcAft>
                <a:spcPts val="0"/>
              </a:spcAft>
              <a:buNone/>
              <a:defRPr b="1" sz="1000">
                <a:latin typeface="Instrument Sans"/>
                <a:ea typeface="Instrument Sans"/>
                <a:cs typeface="Instrument Sans"/>
                <a:sym typeface="Instrument Sans"/>
              </a:defRPr>
            </a:lvl5pPr>
            <a:lvl6pPr lvl="5">
              <a:lnSpc>
                <a:spcPct val="115000"/>
              </a:lnSpc>
              <a:spcBef>
                <a:spcPts val="0"/>
              </a:spcBef>
              <a:spcAft>
                <a:spcPts val="0"/>
              </a:spcAft>
              <a:buNone/>
              <a:defRPr b="1" sz="1000">
                <a:latin typeface="Instrument Sans"/>
                <a:ea typeface="Instrument Sans"/>
                <a:cs typeface="Instrument Sans"/>
                <a:sym typeface="Instrument Sans"/>
              </a:defRPr>
            </a:lvl6pPr>
            <a:lvl7pPr lvl="6">
              <a:lnSpc>
                <a:spcPct val="115000"/>
              </a:lnSpc>
              <a:spcBef>
                <a:spcPts val="0"/>
              </a:spcBef>
              <a:spcAft>
                <a:spcPts val="0"/>
              </a:spcAft>
              <a:buNone/>
              <a:defRPr b="1" sz="1000">
                <a:latin typeface="Instrument Sans"/>
                <a:ea typeface="Instrument Sans"/>
                <a:cs typeface="Instrument Sans"/>
                <a:sym typeface="Instrument Sans"/>
              </a:defRPr>
            </a:lvl7pPr>
            <a:lvl8pPr lvl="7">
              <a:lnSpc>
                <a:spcPct val="115000"/>
              </a:lnSpc>
              <a:spcBef>
                <a:spcPts val="0"/>
              </a:spcBef>
              <a:spcAft>
                <a:spcPts val="0"/>
              </a:spcAft>
              <a:buNone/>
              <a:defRPr b="1" sz="1000">
                <a:latin typeface="Instrument Sans"/>
                <a:ea typeface="Instrument Sans"/>
                <a:cs typeface="Instrument Sans"/>
                <a:sym typeface="Instrument Sans"/>
              </a:defRPr>
            </a:lvl8pPr>
            <a:lvl9pPr lvl="8">
              <a:lnSpc>
                <a:spcPct val="115000"/>
              </a:lnSpc>
              <a:spcBef>
                <a:spcPts val="0"/>
              </a:spcBef>
              <a:spcAft>
                <a:spcPts val="0"/>
              </a:spcAft>
              <a:buNone/>
              <a:defRPr b="1" sz="1000">
                <a:latin typeface="Instrument Sans"/>
                <a:ea typeface="Instrument Sans"/>
                <a:cs typeface="Instrument Sans"/>
                <a:sym typeface="Instrument Sans"/>
              </a:defRPr>
            </a:lvl9pPr>
          </a:lstStyle>
          <a:p/>
        </p:txBody>
      </p:sp>
      <p:sp>
        <p:nvSpPr>
          <p:cNvPr id="236" name="Google Shape;236;p31"/>
          <p:cNvSpPr txBox="1"/>
          <p:nvPr>
            <p:ph idx="3" type="title"/>
          </p:nvPr>
        </p:nvSpPr>
        <p:spPr>
          <a:xfrm>
            <a:off x="3444475" y="1868626"/>
            <a:ext cx="1808700" cy="337800"/>
          </a:xfrm>
          <a:prstGeom prst="rect">
            <a:avLst/>
          </a:prstGeom>
        </p:spPr>
        <p:txBody>
          <a:bodyPr anchorCtr="0" anchor="t" bIns="0" lIns="182875" spcFirstLastPara="1" rIns="91425" wrap="square" tIns="91425">
            <a:spAutoFit/>
          </a:bodyPr>
          <a:lstStyle>
            <a:lvl1pPr lvl="0">
              <a:lnSpc>
                <a:spcPct val="90000"/>
              </a:lnSpc>
              <a:spcBef>
                <a:spcPts val="0"/>
              </a:spcBef>
              <a:spcAft>
                <a:spcPts val="0"/>
              </a:spcAft>
              <a:buNone/>
              <a:defRPr b="1" sz="1000">
                <a:latin typeface="Instrument Sans"/>
                <a:ea typeface="Instrument Sans"/>
                <a:cs typeface="Instrument Sans"/>
                <a:sym typeface="Instrument Sans"/>
              </a:defRPr>
            </a:lvl1pPr>
            <a:lvl2pPr lvl="1">
              <a:lnSpc>
                <a:spcPct val="115000"/>
              </a:lnSpc>
              <a:spcBef>
                <a:spcPts val="0"/>
              </a:spcBef>
              <a:spcAft>
                <a:spcPts val="0"/>
              </a:spcAft>
              <a:buNone/>
              <a:defRPr b="1" sz="1000">
                <a:latin typeface="Instrument Sans"/>
                <a:ea typeface="Instrument Sans"/>
                <a:cs typeface="Instrument Sans"/>
                <a:sym typeface="Instrument Sans"/>
              </a:defRPr>
            </a:lvl2pPr>
            <a:lvl3pPr lvl="2">
              <a:lnSpc>
                <a:spcPct val="115000"/>
              </a:lnSpc>
              <a:spcBef>
                <a:spcPts val="0"/>
              </a:spcBef>
              <a:spcAft>
                <a:spcPts val="0"/>
              </a:spcAft>
              <a:buNone/>
              <a:defRPr b="1" sz="1000">
                <a:latin typeface="Instrument Sans"/>
                <a:ea typeface="Instrument Sans"/>
                <a:cs typeface="Instrument Sans"/>
                <a:sym typeface="Instrument Sans"/>
              </a:defRPr>
            </a:lvl3pPr>
            <a:lvl4pPr lvl="3">
              <a:lnSpc>
                <a:spcPct val="115000"/>
              </a:lnSpc>
              <a:spcBef>
                <a:spcPts val="0"/>
              </a:spcBef>
              <a:spcAft>
                <a:spcPts val="0"/>
              </a:spcAft>
              <a:buNone/>
              <a:defRPr b="1" sz="1000">
                <a:latin typeface="Instrument Sans"/>
                <a:ea typeface="Instrument Sans"/>
                <a:cs typeface="Instrument Sans"/>
                <a:sym typeface="Instrument Sans"/>
              </a:defRPr>
            </a:lvl4pPr>
            <a:lvl5pPr lvl="4">
              <a:lnSpc>
                <a:spcPct val="115000"/>
              </a:lnSpc>
              <a:spcBef>
                <a:spcPts val="0"/>
              </a:spcBef>
              <a:spcAft>
                <a:spcPts val="0"/>
              </a:spcAft>
              <a:buNone/>
              <a:defRPr b="1" sz="1000">
                <a:latin typeface="Instrument Sans"/>
                <a:ea typeface="Instrument Sans"/>
                <a:cs typeface="Instrument Sans"/>
                <a:sym typeface="Instrument Sans"/>
              </a:defRPr>
            </a:lvl5pPr>
            <a:lvl6pPr lvl="5">
              <a:lnSpc>
                <a:spcPct val="115000"/>
              </a:lnSpc>
              <a:spcBef>
                <a:spcPts val="0"/>
              </a:spcBef>
              <a:spcAft>
                <a:spcPts val="0"/>
              </a:spcAft>
              <a:buNone/>
              <a:defRPr b="1" sz="1000">
                <a:latin typeface="Instrument Sans"/>
                <a:ea typeface="Instrument Sans"/>
                <a:cs typeface="Instrument Sans"/>
                <a:sym typeface="Instrument Sans"/>
              </a:defRPr>
            </a:lvl6pPr>
            <a:lvl7pPr lvl="6">
              <a:lnSpc>
                <a:spcPct val="115000"/>
              </a:lnSpc>
              <a:spcBef>
                <a:spcPts val="0"/>
              </a:spcBef>
              <a:spcAft>
                <a:spcPts val="0"/>
              </a:spcAft>
              <a:buNone/>
              <a:defRPr b="1" sz="1000">
                <a:latin typeface="Instrument Sans"/>
                <a:ea typeface="Instrument Sans"/>
                <a:cs typeface="Instrument Sans"/>
                <a:sym typeface="Instrument Sans"/>
              </a:defRPr>
            </a:lvl7pPr>
            <a:lvl8pPr lvl="7">
              <a:lnSpc>
                <a:spcPct val="115000"/>
              </a:lnSpc>
              <a:spcBef>
                <a:spcPts val="0"/>
              </a:spcBef>
              <a:spcAft>
                <a:spcPts val="0"/>
              </a:spcAft>
              <a:buNone/>
              <a:defRPr b="1" sz="1000">
                <a:latin typeface="Instrument Sans"/>
                <a:ea typeface="Instrument Sans"/>
                <a:cs typeface="Instrument Sans"/>
                <a:sym typeface="Instrument Sans"/>
              </a:defRPr>
            </a:lvl8pPr>
            <a:lvl9pPr lvl="8">
              <a:lnSpc>
                <a:spcPct val="115000"/>
              </a:lnSpc>
              <a:spcBef>
                <a:spcPts val="0"/>
              </a:spcBef>
              <a:spcAft>
                <a:spcPts val="0"/>
              </a:spcAft>
              <a:buNone/>
              <a:defRPr b="1" sz="1000">
                <a:latin typeface="Instrument Sans"/>
                <a:ea typeface="Instrument Sans"/>
                <a:cs typeface="Instrument Sans"/>
                <a:sym typeface="Instrument Sans"/>
              </a:defRPr>
            </a:lvl9pPr>
          </a:lstStyle>
          <a:p/>
        </p:txBody>
      </p:sp>
      <p:sp>
        <p:nvSpPr>
          <p:cNvPr id="237" name="Google Shape;237;p31"/>
          <p:cNvSpPr txBox="1"/>
          <p:nvPr>
            <p:ph idx="4" type="title"/>
          </p:nvPr>
        </p:nvSpPr>
        <p:spPr>
          <a:xfrm>
            <a:off x="1624900" y="1868626"/>
            <a:ext cx="1808700" cy="337800"/>
          </a:xfrm>
          <a:prstGeom prst="rect">
            <a:avLst/>
          </a:prstGeom>
        </p:spPr>
        <p:txBody>
          <a:bodyPr anchorCtr="0" anchor="t" bIns="0" lIns="182875" spcFirstLastPara="1" rIns="91425" wrap="square" tIns="91425">
            <a:spAutoFit/>
          </a:bodyPr>
          <a:lstStyle>
            <a:lvl1pPr lvl="0">
              <a:lnSpc>
                <a:spcPct val="90000"/>
              </a:lnSpc>
              <a:spcBef>
                <a:spcPts val="0"/>
              </a:spcBef>
              <a:spcAft>
                <a:spcPts val="0"/>
              </a:spcAft>
              <a:buNone/>
              <a:defRPr b="1" sz="1000">
                <a:solidFill>
                  <a:schemeClr val="lt2"/>
                </a:solidFill>
                <a:latin typeface="Instrument Sans"/>
                <a:ea typeface="Instrument Sans"/>
                <a:cs typeface="Instrument Sans"/>
                <a:sym typeface="Instrument Sans"/>
              </a:defRPr>
            </a:lvl1pPr>
            <a:lvl2pPr lvl="1">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2pPr>
            <a:lvl3pPr lvl="2">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3pPr>
            <a:lvl4pPr lvl="3">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4pPr>
            <a:lvl5pPr lvl="4">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5pPr>
            <a:lvl6pPr lvl="5">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6pPr>
            <a:lvl7pPr lvl="6">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7pPr>
            <a:lvl8pPr lvl="7">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8pPr>
            <a:lvl9pPr lvl="8">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9pPr>
          </a:lstStyle>
          <a:p/>
        </p:txBody>
      </p:sp>
      <p:sp>
        <p:nvSpPr>
          <p:cNvPr id="238" name="Google Shape;238;p31"/>
          <p:cNvSpPr txBox="1"/>
          <p:nvPr>
            <p:ph idx="1" type="body"/>
          </p:nvPr>
        </p:nvSpPr>
        <p:spPr>
          <a:xfrm>
            <a:off x="5249650" y="2206475"/>
            <a:ext cx="1808700" cy="2428500"/>
          </a:xfrm>
          <a:prstGeom prst="rect">
            <a:avLst/>
          </a:prstGeom>
        </p:spPr>
        <p:txBody>
          <a:bodyPr anchorCtr="0" anchor="t" bIns="91425" lIns="155425" spcFirstLastPara="1" rIns="137150" wrap="square" tIns="91425">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39" name="Google Shape;239;p31"/>
          <p:cNvSpPr txBox="1"/>
          <p:nvPr>
            <p:ph idx="5" type="body"/>
          </p:nvPr>
        </p:nvSpPr>
        <p:spPr>
          <a:xfrm>
            <a:off x="3444475" y="2206475"/>
            <a:ext cx="1808700" cy="2428500"/>
          </a:xfrm>
          <a:prstGeom prst="rect">
            <a:avLst/>
          </a:prstGeom>
        </p:spPr>
        <p:txBody>
          <a:bodyPr anchorCtr="0" anchor="t" bIns="91425" lIns="155425" spcFirstLastPara="1" rIns="137150" wrap="square" tIns="91425">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40" name="Google Shape;240;p31"/>
          <p:cNvSpPr txBox="1"/>
          <p:nvPr>
            <p:ph idx="6" type="title"/>
          </p:nvPr>
        </p:nvSpPr>
        <p:spPr>
          <a:xfrm>
            <a:off x="1731400" y="282900"/>
            <a:ext cx="7128000" cy="11169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241" name="Google Shape;241;p31"/>
          <p:cNvSpPr txBox="1"/>
          <p:nvPr>
            <p:ph idx="7" type="title"/>
          </p:nvPr>
        </p:nvSpPr>
        <p:spPr>
          <a:xfrm>
            <a:off x="284800" y="2206500"/>
            <a:ext cx="1340100" cy="409500"/>
          </a:xfrm>
          <a:prstGeom prst="rect">
            <a:avLst/>
          </a:prstGeom>
        </p:spPr>
        <p:txBody>
          <a:bodyPr anchorCtr="0" anchor="t" bIns="0" lIns="182875" spcFirstLastPara="1" rIns="91425" wrap="square" tIns="91425">
            <a:spAutoFit/>
          </a:bodyPr>
          <a:lstStyle>
            <a:lvl1pPr lvl="0">
              <a:lnSpc>
                <a:spcPct val="90000"/>
              </a:lnSpc>
              <a:spcBef>
                <a:spcPts val="0"/>
              </a:spcBef>
              <a:spcAft>
                <a:spcPts val="0"/>
              </a:spcAft>
              <a:buNone/>
              <a:defRPr sz="1000">
                <a:latin typeface="Instrument Sans"/>
                <a:ea typeface="Instrument Sans"/>
                <a:cs typeface="Instrument Sans"/>
                <a:sym typeface="Instrument Sans"/>
              </a:defRPr>
            </a:lvl1pPr>
            <a:lvl2pPr lvl="1">
              <a:lnSpc>
                <a:spcPct val="115000"/>
              </a:lnSpc>
              <a:spcBef>
                <a:spcPts val="0"/>
              </a:spcBef>
              <a:spcAft>
                <a:spcPts val="0"/>
              </a:spcAft>
              <a:buNone/>
              <a:defRPr sz="1000">
                <a:latin typeface="Instrument Sans"/>
                <a:ea typeface="Instrument Sans"/>
                <a:cs typeface="Instrument Sans"/>
                <a:sym typeface="Instrument Sans"/>
              </a:defRPr>
            </a:lvl2pPr>
            <a:lvl3pPr lvl="2">
              <a:lnSpc>
                <a:spcPct val="115000"/>
              </a:lnSpc>
              <a:spcBef>
                <a:spcPts val="0"/>
              </a:spcBef>
              <a:spcAft>
                <a:spcPts val="0"/>
              </a:spcAft>
              <a:buNone/>
              <a:defRPr sz="1000">
                <a:latin typeface="Instrument Sans"/>
                <a:ea typeface="Instrument Sans"/>
                <a:cs typeface="Instrument Sans"/>
                <a:sym typeface="Instrument Sans"/>
              </a:defRPr>
            </a:lvl3pPr>
            <a:lvl4pPr lvl="3">
              <a:lnSpc>
                <a:spcPct val="115000"/>
              </a:lnSpc>
              <a:spcBef>
                <a:spcPts val="0"/>
              </a:spcBef>
              <a:spcAft>
                <a:spcPts val="0"/>
              </a:spcAft>
              <a:buNone/>
              <a:defRPr sz="1000">
                <a:latin typeface="Instrument Sans"/>
                <a:ea typeface="Instrument Sans"/>
                <a:cs typeface="Instrument Sans"/>
                <a:sym typeface="Instrument Sans"/>
              </a:defRPr>
            </a:lvl4pPr>
            <a:lvl5pPr lvl="4">
              <a:lnSpc>
                <a:spcPct val="115000"/>
              </a:lnSpc>
              <a:spcBef>
                <a:spcPts val="0"/>
              </a:spcBef>
              <a:spcAft>
                <a:spcPts val="0"/>
              </a:spcAft>
              <a:buNone/>
              <a:defRPr sz="1000">
                <a:latin typeface="Instrument Sans"/>
                <a:ea typeface="Instrument Sans"/>
                <a:cs typeface="Instrument Sans"/>
                <a:sym typeface="Instrument Sans"/>
              </a:defRPr>
            </a:lvl5pPr>
            <a:lvl6pPr lvl="5">
              <a:lnSpc>
                <a:spcPct val="115000"/>
              </a:lnSpc>
              <a:spcBef>
                <a:spcPts val="0"/>
              </a:spcBef>
              <a:spcAft>
                <a:spcPts val="0"/>
              </a:spcAft>
              <a:buNone/>
              <a:defRPr sz="1000">
                <a:latin typeface="Instrument Sans"/>
                <a:ea typeface="Instrument Sans"/>
                <a:cs typeface="Instrument Sans"/>
                <a:sym typeface="Instrument Sans"/>
              </a:defRPr>
            </a:lvl6pPr>
            <a:lvl7pPr lvl="6">
              <a:lnSpc>
                <a:spcPct val="115000"/>
              </a:lnSpc>
              <a:spcBef>
                <a:spcPts val="0"/>
              </a:spcBef>
              <a:spcAft>
                <a:spcPts val="0"/>
              </a:spcAft>
              <a:buNone/>
              <a:defRPr sz="1000">
                <a:latin typeface="Instrument Sans"/>
                <a:ea typeface="Instrument Sans"/>
                <a:cs typeface="Instrument Sans"/>
                <a:sym typeface="Instrument Sans"/>
              </a:defRPr>
            </a:lvl7pPr>
            <a:lvl8pPr lvl="7">
              <a:lnSpc>
                <a:spcPct val="115000"/>
              </a:lnSpc>
              <a:spcBef>
                <a:spcPts val="0"/>
              </a:spcBef>
              <a:spcAft>
                <a:spcPts val="0"/>
              </a:spcAft>
              <a:buNone/>
              <a:defRPr sz="1000">
                <a:latin typeface="Instrument Sans"/>
                <a:ea typeface="Instrument Sans"/>
                <a:cs typeface="Instrument Sans"/>
                <a:sym typeface="Instrument Sans"/>
              </a:defRPr>
            </a:lvl8pPr>
            <a:lvl9pPr lvl="8">
              <a:lnSpc>
                <a:spcPct val="115000"/>
              </a:lnSpc>
              <a:spcBef>
                <a:spcPts val="0"/>
              </a:spcBef>
              <a:spcAft>
                <a:spcPts val="0"/>
              </a:spcAft>
              <a:buNone/>
              <a:defRPr sz="1000">
                <a:latin typeface="Instrument Sans"/>
                <a:ea typeface="Instrument Sans"/>
                <a:cs typeface="Instrument Sans"/>
                <a:sym typeface="Instrument Sans"/>
              </a:defRPr>
            </a:lvl9pPr>
          </a:lstStyle>
          <a:p/>
        </p:txBody>
      </p:sp>
      <p:sp>
        <p:nvSpPr>
          <p:cNvPr id="242" name="Google Shape;242;p31"/>
          <p:cNvSpPr txBox="1"/>
          <p:nvPr>
            <p:ph idx="8" type="title"/>
          </p:nvPr>
        </p:nvSpPr>
        <p:spPr>
          <a:xfrm>
            <a:off x="284800" y="2939825"/>
            <a:ext cx="1340100" cy="409500"/>
          </a:xfrm>
          <a:prstGeom prst="rect">
            <a:avLst/>
          </a:prstGeom>
        </p:spPr>
        <p:txBody>
          <a:bodyPr anchorCtr="0" anchor="t" bIns="0" lIns="182875" spcFirstLastPara="1" rIns="91425" wrap="square" tIns="91425">
            <a:spAutoFit/>
          </a:bodyPr>
          <a:lstStyle>
            <a:lvl1pPr lvl="0">
              <a:lnSpc>
                <a:spcPct val="90000"/>
              </a:lnSpc>
              <a:spcBef>
                <a:spcPts val="0"/>
              </a:spcBef>
              <a:spcAft>
                <a:spcPts val="0"/>
              </a:spcAft>
              <a:buNone/>
              <a:defRPr sz="1000">
                <a:latin typeface="Instrument Sans"/>
                <a:ea typeface="Instrument Sans"/>
                <a:cs typeface="Instrument Sans"/>
                <a:sym typeface="Instrument Sans"/>
              </a:defRPr>
            </a:lvl1pPr>
            <a:lvl2pPr lvl="1">
              <a:lnSpc>
                <a:spcPct val="115000"/>
              </a:lnSpc>
              <a:spcBef>
                <a:spcPts val="0"/>
              </a:spcBef>
              <a:spcAft>
                <a:spcPts val="0"/>
              </a:spcAft>
              <a:buNone/>
              <a:defRPr sz="1000">
                <a:latin typeface="Instrument Sans"/>
                <a:ea typeface="Instrument Sans"/>
                <a:cs typeface="Instrument Sans"/>
                <a:sym typeface="Instrument Sans"/>
              </a:defRPr>
            </a:lvl2pPr>
            <a:lvl3pPr lvl="2">
              <a:lnSpc>
                <a:spcPct val="115000"/>
              </a:lnSpc>
              <a:spcBef>
                <a:spcPts val="0"/>
              </a:spcBef>
              <a:spcAft>
                <a:spcPts val="0"/>
              </a:spcAft>
              <a:buNone/>
              <a:defRPr sz="1000">
                <a:latin typeface="Instrument Sans"/>
                <a:ea typeface="Instrument Sans"/>
                <a:cs typeface="Instrument Sans"/>
                <a:sym typeface="Instrument Sans"/>
              </a:defRPr>
            </a:lvl3pPr>
            <a:lvl4pPr lvl="3">
              <a:lnSpc>
                <a:spcPct val="115000"/>
              </a:lnSpc>
              <a:spcBef>
                <a:spcPts val="0"/>
              </a:spcBef>
              <a:spcAft>
                <a:spcPts val="0"/>
              </a:spcAft>
              <a:buNone/>
              <a:defRPr sz="1000">
                <a:latin typeface="Instrument Sans"/>
                <a:ea typeface="Instrument Sans"/>
                <a:cs typeface="Instrument Sans"/>
                <a:sym typeface="Instrument Sans"/>
              </a:defRPr>
            </a:lvl4pPr>
            <a:lvl5pPr lvl="4">
              <a:lnSpc>
                <a:spcPct val="115000"/>
              </a:lnSpc>
              <a:spcBef>
                <a:spcPts val="0"/>
              </a:spcBef>
              <a:spcAft>
                <a:spcPts val="0"/>
              </a:spcAft>
              <a:buNone/>
              <a:defRPr sz="1000">
                <a:latin typeface="Instrument Sans"/>
                <a:ea typeface="Instrument Sans"/>
                <a:cs typeface="Instrument Sans"/>
                <a:sym typeface="Instrument Sans"/>
              </a:defRPr>
            </a:lvl5pPr>
            <a:lvl6pPr lvl="5">
              <a:lnSpc>
                <a:spcPct val="115000"/>
              </a:lnSpc>
              <a:spcBef>
                <a:spcPts val="0"/>
              </a:spcBef>
              <a:spcAft>
                <a:spcPts val="0"/>
              </a:spcAft>
              <a:buNone/>
              <a:defRPr sz="1000">
                <a:latin typeface="Instrument Sans"/>
                <a:ea typeface="Instrument Sans"/>
                <a:cs typeface="Instrument Sans"/>
                <a:sym typeface="Instrument Sans"/>
              </a:defRPr>
            </a:lvl6pPr>
            <a:lvl7pPr lvl="6">
              <a:lnSpc>
                <a:spcPct val="115000"/>
              </a:lnSpc>
              <a:spcBef>
                <a:spcPts val="0"/>
              </a:spcBef>
              <a:spcAft>
                <a:spcPts val="0"/>
              </a:spcAft>
              <a:buNone/>
              <a:defRPr sz="1000">
                <a:latin typeface="Instrument Sans"/>
                <a:ea typeface="Instrument Sans"/>
                <a:cs typeface="Instrument Sans"/>
                <a:sym typeface="Instrument Sans"/>
              </a:defRPr>
            </a:lvl7pPr>
            <a:lvl8pPr lvl="7">
              <a:lnSpc>
                <a:spcPct val="115000"/>
              </a:lnSpc>
              <a:spcBef>
                <a:spcPts val="0"/>
              </a:spcBef>
              <a:spcAft>
                <a:spcPts val="0"/>
              </a:spcAft>
              <a:buNone/>
              <a:defRPr sz="1000">
                <a:latin typeface="Instrument Sans"/>
                <a:ea typeface="Instrument Sans"/>
                <a:cs typeface="Instrument Sans"/>
                <a:sym typeface="Instrument Sans"/>
              </a:defRPr>
            </a:lvl8pPr>
            <a:lvl9pPr lvl="8">
              <a:lnSpc>
                <a:spcPct val="115000"/>
              </a:lnSpc>
              <a:spcBef>
                <a:spcPts val="0"/>
              </a:spcBef>
              <a:spcAft>
                <a:spcPts val="0"/>
              </a:spcAft>
              <a:buNone/>
              <a:defRPr sz="1000">
                <a:latin typeface="Instrument Sans"/>
                <a:ea typeface="Instrument Sans"/>
                <a:cs typeface="Instrument Sans"/>
                <a:sym typeface="Instrument Sans"/>
              </a:defRPr>
            </a:lvl9pPr>
          </a:lstStyle>
          <a:p/>
        </p:txBody>
      </p:sp>
      <p:sp>
        <p:nvSpPr>
          <p:cNvPr id="243" name="Google Shape;243;p31"/>
          <p:cNvSpPr txBox="1"/>
          <p:nvPr>
            <p:ph idx="9" type="subTitle"/>
          </p:nvPr>
        </p:nvSpPr>
        <p:spPr>
          <a:xfrm>
            <a:off x="284798" y="282900"/>
            <a:ext cx="1207200" cy="368100"/>
          </a:xfrm>
          <a:prstGeom prst="rect">
            <a:avLst/>
          </a:prstGeom>
        </p:spPr>
        <p:txBody>
          <a:bodyPr anchorCtr="0" anchor="ctr" bIns="0" lIns="0" spcFirstLastPara="1" rIns="0" wrap="square" tIns="0">
            <a:noAutofit/>
          </a:bodyPr>
          <a:lstStyle>
            <a:lvl1pPr lvl="0" algn="ctr">
              <a:lnSpc>
                <a:spcPct val="115000"/>
              </a:lnSpc>
              <a:spcBef>
                <a:spcPts val="0"/>
              </a:spcBef>
              <a:spcAft>
                <a:spcPts val="0"/>
              </a:spcAft>
              <a:buNone/>
              <a:defRPr sz="800"/>
            </a:lvl1pPr>
            <a:lvl2pPr lvl="1" algn="ctr">
              <a:spcBef>
                <a:spcPts val="0"/>
              </a:spcBef>
              <a:spcAft>
                <a:spcPts val="0"/>
              </a:spcAft>
              <a:buSzPts val="800"/>
              <a:buNone/>
              <a:defRPr sz="800"/>
            </a:lvl2pPr>
            <a:lvl3pPr lvl="2" algn="ctr">
              <a:spcBef>
                <a:spcPts val="0"/>
              </a:spcBef>
              <a:spcAft>
                <a:spcPts val="0"/>
              </a:spcAft>
              <a:buSzPts val="800"/>
              <a:buNone/>
              <a:defRPr sz="800"/>
            </a:lvl3pPr>
            <a:lvl4pPr lvl="3" algn="ctr">
              <a:spcBef>
                <a:spcPts val="0"/>
              </a:spcBef>
              <a:spcAft>
                <a:spcPts val="0"/>
              </a:spcAft>
              <a:buSzPts val="800"/>
              <a:buNone/>
              <a:defRPr sz="800"/>
            </a:lvl4pPr>
            <a:lvl5pPr lvl="4" algn="ctr">
              <a:spcBef>
                <a:spcPts val="0"/>
              </a:spcBef>
              <a:spcAft>
                <a:spcPts val="0"/>
              </a:spcAft>
              <a:buSzPts val="800"/>
              <a:buNone/>
              <a:defRPr sz="800"/>
            </a:lvl5pPr>
            <a:lvl6pPr lvl="5" algn="ctr">
              <a:spcBef>
                <a:spcPts val="0"/>
              </a:spcBef>
              <a:spcAft>
                <a:spcPts val="0"/>
              </a:spcAft>
              <a:buSzPts val="800"/>
              <a:buNone/>
              <a:defRPr sz="800"/>
            </a:lvl6pPr>
            <a:lvl7pPr lvl="6" algn="ctr">
              <a:spcBef>
                <a:spcPts val="0"/>
              </a:spcBef>
              <a:spcAft>
                <a:spcPts val="0"/>
              </a:spcAft>
              <a:buSzPts val="800"/>
              <a:buNone/>
              <a:defRPr sz="800"/>
            </a:lvl7pPr>
            <a:lvl8pPr lvl="7" algn="ctr">
              <a:spcBef>
                <a:spcPts val="0"/>
              </a:spcBef>
              <a:spcAft>
                <a:spcPts val="0"/>
              </a:spcAft>
              <a:buSzPts val="800"/>
              <a:buNone/>
              <a:defRPr sz="800"/>
            </a:lvl8pPr>
            <a:lvl9pPr lvl="8" algn="ctr">
              <a:spcBef>
                <a:spcPts val="0"/>
              </a:spcBef>
              <a:spcAft>
                <a:spcPts val="0"/>
              </a:spcAft>
              <a:buSzPts val="800"/>
              <a:buNone/>
              <a:defRPr sz="800"/>
            </a:lvl9pPr>
          </a:lstStyle>
          <a:p/>
        </p:txBody>
      </p:sp>
      <p:sp>
        <p:nvSpPr>
          <p:cNvPr id="244" name="Google Shape;244;p31"/>
          <p:cNvSpPr txBox="1"/>
          <p:nvPr>
            <p:ph idx="13" type="title"/>
          </p:nvPr>
        </p:nvSpPr>
        <p:spPr>
          <a:xfrm>
            <a:off x="284800" y="3825550"/>
            <a:ext cx="1340100" cy="409500"/>
          </a:xfrm>
          <a:prstGeom prst="rect">
            <a:avLst/>
          </a:prstGeom>
        </p:spPr>
        <p:txBody>
          <a:bodyPr anchorCtr="0" anchor="t" bIns="0" lIns="182875" spcFirstLastPara="1" rIns="91425" wrap="square" tIns="91425">
            <a:spAutoFit/>
          </a:bodyPr>
          <a:lstStyle>
            <a:lvl1pPr lvl="0">
              <a:lnSpc>
                <a:spcPct val="90000"/>
              </a:lnSpc>
              <a:spcBef>
                <a:spcPts val="0"/>
              </a:spcBef>
              <a:spcAft>
                <a:spcPts val="0"/>
              </a:spcAft>
              <a:buNone/>
              <a:defRPr sz="1000">
                <a:latin typeface="Instrument Sans"/>
                <a:ea typeface="Instrument Sans"/>
                <a:cs typeface="Instrument Sans"/>
                <a:sym typeface="Instrument Sans"/>
              </a:defRPr>
            </a:lvl1pPr>
            <a:lvl2pPr lvl="1">
              <a:lnSpc>
                <a:spcPct val="115000"/>
              </a:lnSpc>
              <a:spcBef>
                <a:spcPts val="0"/>
              </a:spcBef>
              <a:spcAft>
                <a:spcPts val="0"/>
              </a:spcAft>
              <a:buNone/>
              <a:defRPr sz="1000">
                <a:latin typeface="Instrument Sans"/>
                <a:ea typeface="Instrument Sans"/>
                <a:cs typeface="Instrument Sans"/>
                <a:sym typeface="Instrument Sans"/>
              </a:defRPr>
            </a:lvl2pPr>
            <a:lvl3pPr lvl="2">
              <a:lnSpc>
                <a:spcPct val="115000"/>
              </a:lnSpc>
              <a:spcBef>
                <a:spcPts val="0"/>
              </a:spcBef>
              <a:spcAft>
                <a:spcPts val="0"/>
              </a:spcAft>
              <a:buNone/>
              <a:defRPr sz="1000">
                <a:latin typeface="Instrument Sans"/>
                <a:ea typeface="Instrument Sans"/>
                <a:cs typeface="Instrument Sans"/>
                <a:sym typeface="Instrument Sans"/>
              </a:defRPr>
            </a:lvl3pPr>
            <a:lvl4pPr lvl="3">
              <a:lnSpc>
                <a:spcPct val="115000"/>
              </a:lnSpc>
              <a:spcBef>
                <a:spcPts val="0"/>
              </a:spcBef>
              <a:spcAft>
                <a:spcPts val="0"/>
              </a:spcAft>
              <a:buNone/>
              <a:defRPr sz="1000">
                <a:latin typeface="Instrument Sans"/>
                <a:ea typeface="Instrument Sans"/>
                <a:cs typeface="Instrument Sans"/>
                <a:sym typeface="Instrument Sans"/>
              </a:defRPr>
            </a:lvl4pPr>
            <a:lvl5pPr lvl="4">
              <a:lnSpc>
                <a:spcPct val="115000"/>
              </a:lnSpc>
              <a:spcBef>
                <a:spcPts val="0"/>
              </a:spcBef>
              <a:spcAft>
                <a:spcPts val="0"/>
              </a:spcAft>
              <a:buNone/>
              <a:defRPr sz="1000">
                <a:latin typeface="Instrument Sans"/>
                <a:ea typeface="Instrument Sans"/>
                <a:cs typeface="Instrument Sans"/>
                <a:sym typeface="Instrument Sans"/>
              </a:defRPr>
            </a:lvl5pPr>
            <a:lvl6pPr lvl="5">
              <a:lnSpc>
                <a:spcPct val="115000"/>
              </a:lnSpc>
              <a:spcBef>
                <a:spcPts val="0"/>
              </a:spcBef>
              <a:spcAft>
                <a:spcPts val="0"/>
              </a:spcAft>
              <a:buNone/>
              <a:defRPr sz="1000">
                <a:latin typeface="Instrument Sans"/>
                <a:ea typeface="Instrument Sans"/>
                <a:cs typeface="Instrument Sans"/>
                <a:sym typeface="Instrument Sans"/>
              </a:defRPr>
            </a:lvl6pPr>
            <a:lvl7pPr lvl="6">
              <a:lnSpc>
                <a:spcPct val="115000"/>
              </a:lnSpc>
              <a:spcBef>
                <a:spcPts val="0"/>
              </a:spcBef>
              <a:spcAft>
                <a:spcPts val="0"/>
              </a:spcAft>
              <a:buNone/>
              <a:defRPr sz="1000">
                <a:latin typeface="Instrument Sans"/>
                <a:ea typeface="Instrument Sans"/>
                <a:cs typeface="Instrument Sans"/>
                <a:sym typeface="Instrument Sans"/>
              </a:defRPr>
            </a:lvl7pPr>
            <a:lvl8pPr lvl="7">
              <a:lnSpc>
                <a:spcPct val="115000"/>
              </a:lnSpc>
              <a:spcBef>
                <a:spcPts val="0"/>
              </a:spcBef>
              <a:spcAft>
                <a:spcPts val="0"/>
              </a:spcAft>
              <a:buNone/>
              <a:defRPr sz="1000">
                <a:latin typeface="Instrument Sans"/>
                <a:ea typeface="Instrument Sans"/>
                <a:cs typeface="Instrument Sans"/>
                <a:sym typeface="Instrument Sans"/>
              </a:defRPr>
            </a:lvl8pPr>
            <a:lvl9pPr lvl="8">
              <a:lnSpc>
                <a:spcPct val="115000"/>
              </a:lnSpc>
              <a:spcBef>
                <a:spcPts val="0"/>
              </a:spcBef>
              <a:spcAft>
                <a:spcPts val="0"/>
              </a:spcAft>
              <a:buNone/>
              <a:defRPr sz="1000">
                <a:latin typeface="Instrument Sans"/>
                <a:ea typeface="Instrument Sans"/>
                <a:cs typeface="Instrument Sans"/>
                <a:sym typeface="Instrument Sans"/>
              </a:defRPr>
            </a:lvl9pPr>
          </a:lstStyle>
          <a:p/>
        </p:txBody>
      </p:sp>
      <p:sp>
        <p:nvSpPr>
          <p:cNvPr id="245" name="Google Shape;245;p31"/>
          <p:cNvSpPr txBox="1"/>
          <p:nvPr>
            <p:ph idx="14"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246" name="Google Shape;246;p31"/>
          <p:cNvSpPr txBox="1"/>
          <p:nvPr>
            <p:ph idx="15" type="body"/>
          </p:nvPr>
        </p:nvSpPr>
        <p:spPr>
          <a:xfrm>
            <a:off x="1624900" y="2206475"/>
            <a:ext cx="1808700" cy="2428500"/>
          </a:xfrm>
          <a:prstGeom prst="rect">
            <a:avLst/>
          </a:prstGeom>
        </p:spPr>
        <p:txBody>
          <a:bodyPr anchorCtr="0" anchor="t" bIns="91425" lIns="155425" spcFirstLastPara="1" rIns="137150" wrap="square" tIns="91425">
            <a:noAutofit/>
          </a:bodyPr>
          <a:lstStyle>
            <a:lvl1pPr indent="-292100" lvl="0" marL="457200">
              <a:spcBef>
                <a:spcPts val="0"/>
              </a:spcBef>
              <a:spcAft>
                <a:spcPts val="0"/>
              </a:spcAft>
              <a:buClr>
                <a:schemeClr val="lt2"/>
              </a:buClr>
              <a:buSzPts val="1000"/>
              <a:buChar char="●"/>
              <a:defRPr sz="1000">
                <a:solidFill>
                  <a:schemeClr val="lt2"/>
                </a:solidFill>
              </a:defRPr>
            </a:lvl1pPr>
            <a:lvl2pPr indent="-292100" lvl="1" marL="914400">
              <a:spcBef>
                <a:spcPts val="0"/>
              </a:spcBef>
              <a:spcAft>
                <a:spcPts val="0"/>
              </a:spcAft>
              <a:buClr>
                <a:schemeClr val="lt2"/>
              </a:buClr>
              <a:buSzPts val="1000"/>
              <a:buChar char="○"/>
              <a:defRPr sz="1000">
                <a:solidFill>
                  <a:schemeClr val="lt2"/>
                </a:solidFill>
              </a:defRPr>
            </a:lvl2pPr>
            <a:lvl3pPr indent="-292100" lvl="2" marL="1371600">
              <a:spcBef>
                <a:spcPts val="0"/>
              </a:spcBef>
              <a:spcAft>
                <a:spcPts val="0"/>
              </a:spcAft>
              <a:buClr>
                <a:schemeClr val="lt2"/>
              </a:buClr>
              <a:buSzPts val="1000"/>
              <a:buChar char="■"/>
              <a:defRPr sz="1000">
                <a:solidFill>
                  <a:schemeClr val="lt2"/>
                </a:solidFill>
              </a:defRPr>
            </a:lvl3pPr>
            <a:lvl4pPr indent="-292100" lvl="3" marL="1828800">
              <a:spcBef>
                <a:spcPts val="0"/>
              </a:spcBef>
              <a:spcAft>
                <a:spcPts val="0"/>
              </a:spcAft>
              <a:buClr>
                <a:schemeClr val="lt2"/>
              </a:buClr>
              <a:buSzPts val="1000"/>
              <a:buChar char="●"/>
              <a:defRPr sz="1000">
                <a:solidFill>
                  <a:schemeClr val="lt2"/>
                </a:solidFill>
              </a:defRPr>
            </a:lvl4pPr>
            <a:lvl5pPr indent="-292100" lvl="4" marL="2286000">
              <a:spcBef>
                <a:spcPts val="0"/>
              </a:spcBef>
              <a:spcAft>
                <a:spcPts val="0"/>
              </a:spcAft>
              <a:buClr>
                <a:schemeClr val="lt2"/>
              </a:buClr>
              <a:buSzPts val="1000"/>
              <a:buChar char="○"/>
              <a:defRPr sz="1000">
                <a:solidFill>
                  <a:schemeClr val="lt2"/>
                </a:solidFill>
              </a:defRPr>
            </a:lvl5pPr>
            <a:lvl6pPr indent="-292100" lvl="5" marL="2743200">
              <a:spcBef>
                <a:spcPts val="0"/>
              </a:spcBef>
              <a:spcAft>
                <a:spcPts val="0"/>
              </a:spcAft>
              <a:buClr>
                <a:schemeClr val="lt2"/>
              </a:buClr>
              <a:buSzPts val="1000"/>
              <a:buChar char="■"/>
              <a:defRPr sz="1000">
                <a:solidFill>
                  <a:schemeClr val="lt2"/>
                </a:solidFill>
              </a:defRPr>
            </a:lvl6pPr>
            <a:lvl7pPr indent="-292100" lvl="6" marL="3200400">
              <a:spcBef>
                <a:spcPts val="0"/>
              </a:spcBef>
              <a:spcAft>
                <a:spcPts val="0"/>
              </a:spcAft>
              <a:buClr>
                <a:schemeClr val="lt2"/>
              </a:buClr>
              <a:buSzPts val="1000"/>
              <a:buChar char="●"/>
              <a:defRPr sz="1000">
                <a:solidFill>
                  <a:schemeClr val="lt2"/>
                </a:solidFill>
              </a:defRPr>
            </a:lvl7pPr>
            <a:lvl8pPr indent="-292100" lvl="7" marL="3657600">
              <a:spcBef>
                <a:spcPts val="0"/>
              </a:spcBef>
              <a:spcAft>
                <a:spcPts val="0"/>
              </a:spcAft>
              <a:buClr>
                <a:schemeClr val="lt2"/>
              </a:buClr>
              <a:buSzPts val="1000"/>
              <a:buChar char="○"/>
              <a:defRPr sz="1000">
                <a:solidFill>
                  <a:schemeClr val="lt2"/>
                </a:solidFill>
              </a:defRPr>
            </a:lvl8pPr>
            <a:lvl9pPr indent="-292100" lvl="8" marL="4114800">
              <a:spcBef>
                <a:spcPts val="0"/>
              </a:spcBef>
              <a:spcAft>
                <a:spcPts val="0"/>
              </a:spcAft>
              <a:buClr>
                <a:schemeClr val="lt2"/>
              </a:buClr>
              <a:buSzPts val="1000"/>
              <a:buChar char="■"/>
              <a:defRPr sz="1000">
                <a:solidFill>
                  <a:schemeClr val="lt2"/>
                </a:solidFill>
              </a:defRPr>
            </a:lvl9pPr>
          </a:lstStyle>
          <a:p/>
        </p:txBody>
      </p:sp>
      <p:sp>
        <p:nvSpPr>
          <p:cNvPr id="247" name="Google Shape;247;p31"/>
          <p:cNvSpPr txBox="1"/>
          <p:nvPr>
            <p:ph idx="16" type="body"/>
          </p:nvPr>
        </p:nvSpPr>
        <p:spPr>
          <a:xfrm>
            <a:off x="7054825" y="2206475"/>
            <a:ext cx="1808700" cy="2428500"/>
          </a:xfrm>
          <a:prstGeom prst="rect">
            <a:avLst/>
          </a:prstGeom>
        </p:spPr>
        <p:txBody>
          <a:bodyPr anchorCtr="0" anchor="t" bIns="91425" lIns="155425" spcFirstLastPara="1" rIns="137150" wrap="square" tIns="91425">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48" name="Google Shape;248;p31"/>
          <p:cNvSpPr txBox="1"/>
          <p:nvPr>
            <p:ph idx="17"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6">
  <p:cSld name="CUSTOM_9">
    <p:spTree>
      <p:nvGrpSpPr>
        <p:cNvPr id="249" name="Shape 249"/>
        <p:cNvGrpSpPr/>
        <p:nvPr/>
      </p:nvGrpSpPr>
      <p:grpSpPr>
        <a:xfrm>
          <a:off x="0" y="0"/>
          <a:ext cx="0" cy="0"/>
          <a:chOff x="0" y="0"/>
          <a:chExt cx="0" cy="0"/>
        </a:xfrm>
      </p:grpSpPr>
      <p:sp>
        <p:nvSpPr>
          <p:cNvPr id="250" name="Google Shape;250;p32"/>
          <p:cNvSpPr txBox="1"/>
          <p:nvPr>
            <p:ph idx="1" type="body"/>
          </p:nvPr>
        </p:nvSpPr>
        <p:spPr>
          <a:xfrm>
            <a:off x="6795150" y="3532980"/>
            <a:ext cx="2064000" cy="1101900"/>
          </a:xfrm>
          <a:prstGeom prst="rect">
            <a:avLst/>
          </a:prstGeom>
        </p:spPr>
        <p:txBody>
          <a:bodyPr anchorCtr="0" anchor="b" bIns="182875" lIns="182875" spcFirstLastPara="1" rIns="182875" wrap="square" tIns="91425">
            <a:noAutofit/>
          </a:bodyPr>
          <a:lstStyle>
            <a:lvl1pPr indent="-292100" lvl="0" marL="457200">
              <a:spcBef>
                <a:spcPts val="0"/>
              </a:spcBef>
              <a:spcAft>
                <a:spcPts val="0"/>
              </a:spcAft>
              <a:buClr>
                <a:schemeClr val="lt2"/>
              </a:buClr>
              <a:buSzPts val="1000"/>
              <a:buChar char="●"/>
              <a:defRPr sz="1000">
                <a:solidFill>
                  <a:schemeClr val="lt2"/>
                </a:solidFill>
              </a:defRPr>
            </a:lvl1pPr>
            <a:lvl2pPr indent="-292100" lvl="1" marL="914400">
              <a:spcBef>
                <a:spcPts val="0"/>
              </a:spcBef>
              <a:spcAft>
                <a:spcPts val="0"/>
              </a:spcAft>
              <a:buClr>
                <a:schemeClr val="lt2"/>
              </a:buClr>
              <a:buSzPts val="1000"/>
              <a:buChar char="○"/>
              <a:defRPr sz="1000">
                <a:solidFill>
                  <a:schemeClr val="lt2"/>
                </a:solidFill>
              </a:defRPr>
            </a:lvl2pPr>
            <a:lvl3pPr indent="-292100" lvl="2" marL="1371600">
              <a:spcBef>
                <a:spcPts val="0"/>
              </a:spcBef>
              <a:spcAft>
                <a:spcPts val="0"/>
              </a:spcAft>
              <a:buClr>
                <a:schemeClr val="lt2"/>
              </a:buClr>
              <a:buSzPts val="1000"/>
              <a:buChar char="■"/>
              <a:defRPr sz="1000">
                <a:solidFill>
                  <a:schemeClr val="lt2"/>
                </a:solidFill>
              </a:defRPr>
            </a:lvl3pPr>
            <a:lvl4pPr indent="-292100" lvl="3" marL="1828800">
              <a:spcBef>
                <a:spcPts val="0"/>
              </a:spcBef>
              <a:spcAft>
                <a:spcPts val="0"/>
              </a:spcAft>
              <a:buClr>
                <a:schemeClr val="lt2"/>
              </a:buClr>
              <a:buSzPts val="1000"/>
              <a:buChar char="●"/>
              <a:defRPr sz="1000">
                <a:solidFill>
                  <a:schemeClr val="lt2"/>
                </a:solidFill>
              </a:defRPr>
            </a:lvl4pPr>
            <a:lvl5pPr indent="-292100" lvl="4" marL="2286000">
              <a:spcBef>
                <a:spcPts val="0"/>
              </a:spcBef>
              <a:spcAft>
                <a:spcPts val="0"/>
              </a:spcAft>
              <a:buClr>
                <a:schemeClr val="lt2"/>
              </a:buClr>
              <a:buSzPts val="1000"/>
              <a:buChar char="○"/>
              <a:defRPr sz="1000">
                <a:solidFill>
                  <a:schemeClr val="lt2"/>
                </a:solidFill>
              </a:defRPr>
            </a:lvl5pPr>
            <a:lvl6pPr indent="-292100" lvl="5" marL="2743200">
              <a:spcBef>
                <a:spcPts val="0"/>
              </a:spcBef>
              <a:spcAft>
                <a:spcPts val="0"/>
              </a:spcAft>
              <a:buClr>
                <a:schemeClr val="lt2"/>
              </a:buClr>
              <a:buSzPts val="1000"/>
              <a:buChar char="■"/>
              <a:defRPr sz="1000">
                <a:solidFill>
                  <a:schemeClr val="lt2"/>
                </a:solidFill>
              </a:defRPr>
            </a:lvl6pPr>
            <a:lvl7pPr indent="-292100" lvl="6" marL="3200400">
              <a:spcBef>
                <a:spcPts val="0"/>
              </a:spcBef>
              <a:spcAft>
                <a:spcPts val="0"/>
              </a:spcAft>
              <a:buClr>
                <a:schemeClr val="lt2"/>
              </a:buClr>
              <a:buSzPts val="1000"/>
              <a:buChar char="●"/>
              <a:defRPr sz="1000">
                <a:solidFill>
                  <a:schemeClr val="lt2"/>
                </a:solidFill>
              </a:defRPr>
            </a:lvl7pPr>
            <a:lvl8pPr indent="-292100" lvl="7" marL="3657600">
              <a:spcBef>
                <a:spcPts val="0"/>
              </a:spcBef>
              <a:spcAft>
                <a:spcPts val="0"/>
              </a:spcAft>
              <a:buClr>
                <a:schemeClr val="lt2"/>
              </a:buClr>
              <a:buSzPts val="1000"/>
              <a:buChar char="○"/>
              <a:defRPr sz="1000">
                <a:solidFill>
                  <a:schemeClr val="lt2"/>
                </a:solidFill>
              </a:defRPr>
            </a:lvl8pPr>
            <a:lvl9pPr indent="-292100" lvl="8" marL="4114800">
              <a:spcBef>
                <a:spcPts val="0"/>
              </a:spcBef>
              <a:spcAft>
                <a:spcPts val="0"/>
              </a:spcAft>
              <a:buClr>
                <a:schemeClr val="lt2"/>
              </a:buClr>
              <a:buSzPts val="1000"/>
              <a:buChar char="■"/>
              <a:defRPr sz="1000">
                <a:solidFill>
                  <a:schemeClr val="lt2"/>
                </a:solidFill>
              </a:defRPr>
            </a:lvl9pPr>
          </a:lstStyle>
          <a:p/>
        </p:txBody>
      </p:sp>
      <p:sp>
        <p:nvSpPr>
          <p:cNvPr id="251" name="Google Shape;251;p32"/>
          <p:cNvSpPr txBox="1"/>
          <p:nvPr>
            <p:ph type="title"/>
          </p:nvPr>
        </p:nvSpPr>
        <p:spPr>
          <a:xfrm>
            <a:off x="6795150" y="2623350"/>
            <a:ext cx="2064000" cy="464700"/>
          </a:xfrm>
          <a:prstGeom prst="rect">
            <a:avLst/>
          </a:prstGeom>
        </p:spPr>
        <p:txBody>
          <a:bodyPr anchorCtr="0" anchor="t" bIns="0" lIns="164575" spcFirstLastPara="1" rIns="91425" wrap="square" tIns="164575">
            <a:spAutoFit/>
          </a:bodyPr>
          <a:lstStyle>
            <a:lvl1pPr lvl="0">
              <a:spcBef>
                <a:spcPts val="0"/>
              </a:spcBef>
              <a:spcAft>
                <a:spcPts val="0"/>
              </a:spcAft>
              <a:buNone/>
              <a:defRPr sz="1200">
                <a:solidFill>
                  <a:schemeClr val="lt2"/>
                </a:solidFill>
                <a:latin typeface="Outfit SemiBold"/>
                <a:ea typeface="Outfit SemiBold"/>
                <a:cs typeface="Outfit SemiBold"/>
                <a:sym typeface="Outfit SemiBold"/>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252" name="Google Shape;252;p32"/>
          <p:cNvSpPr txBox="1"/>
          <p:nvPr>
            <p:ph idx="2" type="body"/>
          </p:nvPr>
        </p:nvSpPr>
        <p:spPr>
          <a:xfrm>
            <a:off x="3901625" y="3532980"/>
            <a:ext cx="2064000" cy="1101900"/>
          </a:xfrm>
          <a:prstGeom prst="rect">
            <a:avLst/>
          </a:prstGeom>
        </p:spPr>
        <p:txBody>
          <a:bodyPr anchorCtr="0" anchor="b" bIns="182875" lIns="182875" spcFirstLastPara="1" rIns="182875" wrap="square" tIns="91425">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53" name="Google Shape;253;p32"/>
          <p:cNvSpPr txBox="1"/>
          <p:nvPr>
            <p:ph idx="3" type="body"/>
          </p:nvPr>
        </p:nvSpPr>
        <p:spPr>
          <a:xfrm>
            <a:off x="1731400" y="3532980"/>
            <a:ext cx="2064000" cy="1101900"/>
          </a:xfrm>
          <a:prstGeom prst="rect">
            <a:avLst/>
          </a:prstGeom>
        </p:spPr>
        <p:txBody>
          <a:bodyPr anchorCtr="0" anchor="b" bIns="182875" lIns="182875" spcFirstLastPara="1" rIns="182875" wrap="square" tIns="91425">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54" name="Google Shape;254;p32"/>
          <p:cNvSpPr txBox="1"/>
          <p:nvPr>
            <p:ph idx="4" type="title"/>
          </p:nvPr>
        </p:nvSpPr>
        <p:spPr>
          <a:xfrm>
            <a:off x="3901625" y="2623350"/>
            <a:ext cx="2064000" cy="464700"/>
          </a:xfrm>
          <a:prstGeom prst="rect">
            <a:avLst/>
          </a:prstGeom>
        </p:spPr>
        <p:txBody>
          <a:bodyPr anchorCtr="0" anchor="t" bIns="0" lIns="164575" spcFirstLastPara="1" rIns="91425" wrap="square" tIns="164575">
            <a:spAutoFit/>
          </a:bodyPr>
          <a:lstStyle>
            <a:lvl1pPr lvl="0">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b="1" sz="1200"/>
            </a:lvl2pPr>
            <a:lvl3pPr lvl="2">
              <a:lnSpc>
                <a:spcPct val="115000"/>
              </a:lnSpc>
              <a:spcBef>
                <a:spcPts val="0"/>
              </a:spcBef>
              <a:spcAft>
                <a:spcPts val="0"/>
              </a:spcAft>
              <a:buNone/>
              <a:defRPr b="1" sz="1200"/>
            </a:lvl3pPr>
            <a:lvl4pPr lvl="3">
              <a:lnSpc>
                <a:spcPct val="115000"/>
              </a:lnSpc>
              <a:spcBef>
                <a:spcPts val="0"/>
              </a:spcBef>
              <a:spcAft>
                <a:spcPts val="0"/>
              </a:spcAft>
              <a:buNone/>
              <a:defRPr b="1" sz="1200"/>
            </a:lvl4pPr>
            <a:lvl5pPr lvl="4">
              <a:lnSpc>
                <a:spcPct val="115000"/>
              </a:lnSpc>
              <a:spcBef>
                <a:spcPts val="0"/>
              </a:spcBef>
              <a:spcAft>
                <a:spcPts val="0"/>
              </a:spcAft>
              <a:buNone/>
              <a:defRPr b="1" sz="1200"/>
            </a:lvl5pPr>
            <a:lvl6pPr lvl="5">
              <a:lnSpc>
                <a:spcPct val="115000"/>
              </a:lnSpc>
              <a:spcBef>
                <a:spcPts val="0"/>
              </a:spcBef>
              <a:spcAft>
                <a:spcPts val="0"/>
              </a:spcAft>
              <a:buNone/>
              <a:defRPr b="1" sz="1200"/>
            </a:lvl6pPr>
            <a:lvl7pPr lvl="6">
              <a:lnSpc>
                <a:spcPct val="115000"/>
              </a:lnSpc>
              <a:spcBef>
                <a:spcPts val="0"/>
              </a:spcBef>
              <a:spcAft>
                <a:spcPts val="0"/>
              </a:spcAft>
              <a:buNone/>
              <a:defRPr b="1" sz="1200"/>
            </a:lvl7pPr>
            <a:lvl8pPr lvl="7">
              <a:lnSpc>
                <a:spcPct val="115000"/>
              </a:lnSpc>
              <a:spcBef>
                <a:spcPts val="0"/>
              </a:spcBef>
              <a:spcAft>
                <a:spcPts val="0"/>
              </a:spcAft>
              <a:buNone/>
              <a:defRPr b="1" sz="1200"/>
            </a:lvl8pPr>
            <a:lvl9pPr lvl="8">
              <a:lnSpc>
                <a:spcPct val="115000"/>
              </a:lnSpc>
              <a:spcBef>
                <a:spcPts val="0"/>
              </a:spcBef>
              <a:spcAft>
                <a:spcPts val="0"/>
              </a:spcAft>
              <a:buNone/>
              <a:defRPr b="1" sz="1200"/>
            </a:lvl9pPr>
          </a:lstStyle>
          <a:p/>
        </p:txBody>
      </p:sp>
      <p:sp>
        <p:nvSpPr>
          <p:cNvPr id="255" name="Google Shape;255;p32"/>
          <p:cNvSpPr txBox="1"/>
          <p:nvPr>
            <p:ph idx="5" type="title"/>
          </p:nvPr>
        </p:nvSpPr>
        <p:spPr>
          <a:xfrm>
            <a:off x="1731400" y="2623350"/>
            <a:ext cx="2064000" cy="464700"/>
          </a:xfrm>
          <a:prstGeom prst="rect">
            <a:avLst/>
          </a:prstGeom>
        </p:spPr>
        <p:txBody>
          <a:bodyPr anchorCtr="0" anchor="t" bIns="0" lIns="164575" spcFirstLastPara="1" rIns="91425" wrap="square" tIns="164575">
            <a:spAutoFit/>
          </a:bodyPr>
          <a:lstStyle>
            <a:lvl1pPr lvl="0">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b="1" sz="1200"/>
            </a:lvl2pPr>
            <a:lvl3pPr lvl="2">
              <a:lnSpc>
                <a:spcPct val="115000"/>
              </a:lnSpc>
              <a:spcBef>
                <a:spcPts val="0"/>
              </a:spcBef>
              <a:spcAft>
                <a:spcPts val="0"/>
              </a:spcAft>
              <a:buNone/>
              <a:defRPr b="1" sz="1200"/>
            </a:lvl3pPr>
            <a:lvl4pPr lvl="3">
              <a:lnSpc>
                <a:spcPct val="115000"/>
              </a:lnSpc>
              <a:spcBef>
                <a:spcPts val="0"/>
              </a:spcBef>
              <a:spcAft>
                <a:spcPts val="0"/>
              </a:spcAft>
              <a:buNone/>
              <a:defRPr b="1" sz="1200"/>
            </a:lvl4pPr>
            <a:lvl5pPr lvl="4">
              <a:lnSpc>
                <a:spcPct val="115000"/>
              </a:lnSpc>
              <a:spcBef>
                <a:spcPts val="0"/>
              </a:spcBef>
              <a:spcAft>
                <a:spcPts val="0"/>
              </a:spcAft>
              <a:buNone/>
              <a:defRPr b="1" sz="1200"/>
            </a:lvl5pPr>
            <a:lvl6pPr lvl="5">
              <a:lnSpc>
                <a:spcPct val="115000"/>
              </a:lnSpc>
              <a:spcBef>
                <a:spcPts val="0"/>
              </a:spcBef>
              <a:spcAft>
                <a:spcPts val="0"/>
              </a:spcAft>
              <a:buNone/>
              <a:defRPr b="1" sz="1200"/>
            </a:lvl6pPr>
            <a:lvl7pPr lvl="6">
              <a:lnSpc>
                <a:spcPct val="115000"/>
              </a:lnSpc>
              <a:spcBef>
                <a:spcPts val="0"/>
              </a:spcBef>
              <a:spcAft>
                <a:spcPts val="0"/>
              </a:spcAft>
              <a:buNone/>
              <a:defRPr b="1" sz="1200"/>
            </a:lvl7pPr>
            <a:lvl8pPr lvl="7">
              <a:lnSpc>
                <a:spcPct val="115000"/>
              </a:lnSpc>
              <a:spcBef>
                <a:spcPts val="0"/>
              </a:spcBef>
              <a:spcAft>
                <a:spcPts val="0"/>
              </a:spcAft>
              <a:buNone/>
              <a:defRPr b="1" sz="1200"/>
            </a:lvl8pPr>
            <a:lvl9pPr lvl="8">
              <a:lnSpc>
                <a:spcPct val="115000"/>
              </a:lnSpc>
              <a:spcBef>
                <a:spcPts val="0"/>
              </a:spcBef>
              <a:spcAft>
                <a:spcPts val="0"/>
              </a:spcAft>
              <a:buNone/>
              <a:defRPr b="1" sz="1200"/>
            </a:lvl9pPr>
          </a:lstStyle>
          <a:p/>
        </p:txBody>
      </p:sp>
      <p:sp>
        <p:nvSpPr>
          <p:cNvPr id="256" name="Google Shape;256;p32"/>
          <p:cNvSpPr/>
          <p:nvPr/>
        </p:nvSpPr>
        <p:spPr>
          <a:xfrm flipH="1">
            <a:off x="4625100" y="282925"/>
            <a:ext cx="3510900" cy="2234100"/>
          </a:xfrm>
          <a:prstGeom prst="round2DiagRect">
            <a:avLst>
              <a:gd fmla="val 13968"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Outfit"/>
              <a:ea typeface="Outfit"/>
              <a:cs typeface="Outfit"/>
              <a:sym typeface="Outfit"/>
            </a:endParaRPr>
          </a:p>
        </p:txBody>
      </p:sp>
      <p:sp>
        <p:nvSpPr>
          <p:cNvPr id="257" name="Google Shape;257;p32"/>
          <p:cNvSpPr txBox="1"/>
          <p:nvPr>
            <p:ph idx="6" type="subTitle"/>
          </p:nvPr>
        </p:nvSpPr>
        <p:spPr>
          <a:xfrm>
            <a:off x="284798" y="282900"/>
            <a:ext cx="1207200" cy="368100"/>
          </a:xfrm>
          <a:prstGeom prst="rect">
            <a:avLst/>
          </a:prstGeom>
        </p:spPr>
        <p:txBody>
          <a:bodyPr anchorCtr="0" anchor="ctr" bIns="0" lIns="0" spcFirstLastPara="1" rIns="0" wrap="square" tIns="0">
            <a:noAutofit/>
          </a:bodyPr>
          <a:lstStyle>
            <a:lvl1pPr lvl="0" algn="ctr">
              <a:lnSpc>
                <a:spcPct val="115000"/>
              </a:lnSpc>
              <a:spcBef>
                <a:spcPts val="0"/>
              </a:spcBef>
              <a:spcAft>
                <a:spcPts val="0"/>
              </a:spcAft>
              <a:buNone/>
              <a:defRPr sz="800"/>
            </a:lvl1pPr>
            <a:lvl2pPr lvl="1" algn="ctr">
              <a:spcBef>
                <a:spcPts val="0"/>
              </a:spcBef>
              <a:spcAft>
                <a:spcPts val="0"/>
              </a:spcAft>
              <a:buSzPts val="800"/>
              <a:buNone/>
              <a:defRPr sz="800"/>
            </a:lvl2pPr>
            <a:lvl3pPr lvl="2" algn="ctr">
              <a:spcBef>
                <a:spcPts val="0"/>
              </a:spcBef>
              <a:spcAft>
                <a:spcPts val="0"/>
              </a:spcAft>
              <a:buSzPts val="800"/>
              <a:buNone/>
              <a:defRPr sz="800"/>
            </a:lvl3pPr>
            <a:lvl4pPr lvl="3" algn="ctr">
              <a:spcBef>
                <a:spcPts val="0"/>
              </a:spcBef>
              <a:spcAft>
                <a:spcPts val="0"/>
              </a:spcAft>
              <a:buSzPts val="800"/>
              <a:buNone/>
              <a:defRPr sz="800"/>
            </a:lvl4pPr>
            <a:lvl5pPr lvl="4" algn="ctr">
              <a:spcBef>
                <a:spcPts val="0"/>
              </a:spcBef>
              <a:spcAft>
                <a:spcPts val="0"/>
              </a:spcAft>
              <a:buSzPts val="800"/>
              <a:buNone/>
              <a:defRPr sz="800"/>
            </a:lvl5pPr>
            <a:lvl6pPr lvl="5" algn="ctr">
              <a:spcBef>
                <a:spcPts val="0"/>
              </a:spcBef>
              <a:spcAft>
                <a:spcPts val="0"/>
              </a:spcAft>
              <a:buSzPts val="800"/>
              <a:buNone/>
              <a:defRPr sz="800"/>
            </a:lvl6pPr>
            <a:lvl7pPr lvl="6" algn="ctr">
              <a:spcBef>
                <a:spcPts val="0"/>
              </a:spcBef>
              <a:spcAft>
                <a:spcPts val="0"/>
              </a:spcAft>
              <a:buSzPts val="800"/>
              <a:buNone/>
              <a:defRPr sz="800"/>
            </a:lvl7pPr>
            <a:lvl8pPr lvl="7" algn="ctr">
              <a:spcBef>
                <a:spcPts val="0"/>
              </a:spcBef>
              <a:spcAft>
                <a:spcPts val="0"/>
              </a:spcAft>
              <a:buSzPts val="800"/>
              <a:buNone/>
              <a:defRPr sz="800"/>
            </a:lvl8pPr>
            <a:lvl9pPr lvl="8" algn="ctr">
              <a:spcBef>
                <a:spcPts val="0"/>
              </a:spcBef>
              <a:spcAft>
                <a:spcPts val="0"/>
              </a:spcAft>
              <a:buSzPts val="800"/>
              <a:buNone/>
              <a:defRPr sz="800"/>
            </a:lvl9pPr>
          </a:lstStyle>
          <a:p/>
        </p:txBody>
      </p:sp>
      <p:sp>
        <p:nvSpPr>
          <p:cNvPr id="258" name="Google Shape;258;p32"/>
          <p:cNvSpPr/>
          <p:nvPr>
            <p:ph idx="7" type="pic"/>
          </p:nvPr>
        </p:nvSpPr>
        <p:spPr>
          <a:xfrm>
            <a:off x="2561025" y="389125"/>
            <a:ext cx="1957500" cy="2025300"/>
          </a:xfrm>
          <a:prstGeom prst="roundRect">
            <a:avLst>
              <a:gd fmla="val 7835" name="adj"/>
            </a:avLst>
          </a:prstGeom>
          <a:noFill/>
          <a:ln>
            <a:noFill/>
          </a:ln>
        </p:spPr>
      </p:sp>
      <p:sp>
        <p:nvSpPr>
          <p:cNvPr id="259" name="Google Shape;259;p32"/>
          <p:cNvSpPr txBox="1"/>
          <p:nvPr>
            <p:ph idx="8"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260" name="Google Shape;260;p32"/>
          <p:cNvSpPr txBox="1"/>
          <p:nvPr>
            <p:ph idx="9"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big ideas">
  <p:cSld name="CUSTOM_7">
    <p:spTree>
      <p:nvGrpSpPr>
        <p:cNvPr id="261" name="Shape 261"/>
        <p:cNvGrpSpPr/>
        <p:nvPr/>
      </p:nvGrpSpPr>
      <p:grpSpPr>
        <a:xfrm>
          <a:off x="0" y="0"/>
          <a:ext cx="0" cy="0"/>
          <a:chOff x="0" y="0"/>
          <a:chExt cx="0" cy="0"/>
        </a:xfrm>
      </p:grpSpPr>
      <p:sp>
        <p:nvSpPr>
          <p:cNvPr id="262" name="Google Shape;262;p33"/>
          <p:cNvSpPr txBox="1"/>
          <p:nvPr>
            <p:ph idx="1" type="body"/>
          </p:nvPr>
        </p:nvSpPr>
        <p:spPr>
          <a:xfrm>
            <a:off x="284775" y="1727100"/>
            <a:ext cx="2787300" cy="1677900"/>
          </a:xfrm>
          <a:prstGeom prst="rect">
            <a:avLst/>
          </a:prstGeom>
        </p:spPr>
        <p:txBody>
          <a:bodyPr anchorCtr="0" anchor="b" bIns="182875" lIns="164575" spcFirstLastPara="1" rIns="182875"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3" name="Google Shape;263;p33"/>
          <p:cNvSpPr txBox="1"/>
          <p:nvPr>
            <p:ph type="title"/>
          </p:nvPr>
        </p:nvSpPr>
        <p:spPr>
          <a:xfrm>
            <a:off x="284775" y="282900"/>
            <a:ext cx="3512100" cy="996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264" name="Google Shape;264;p33"/>
          <p:cNvSpPr txBox="1"/>
          <p:nvPr>
            <p:ph idx="2" type="title"/>
          </p:nvPr>
        </p:nvSpPr>
        <p:spPr>
          <a:xfrm>
            <a:off x="3178325" y="1279200"/>
            <a:ext cx="2787300" cy="409500"/>
          </a:xfrm>
          <a:prstGeom prst="rect">
            <a:avLst/>
          </a:prstGeom>
        </p:spPr>
        <p:txBody>
          <a:bodyPr anchorCtr="0" anchor="t" bIns="0" lIns="164575" spcFirstLastPara="1" rIns="91425" wrap="square" tIns="164575">
            <a:spAutoFit/>
          </a:bodyPr>
          <a:lstStyle>
            <a:lvl1pPr lvl="0">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265" name="Google Shape;265;p33"/>
          <p:cNvSpPr txBox="1"/>
          <p:nvPr>
            <p:ph idx="3" type="title"/>
          </p:nvPr>
        </p:nvSpPr>
        <p:spPr>
          <a:xfrm>
            <a:off x="3178325" y="3007800"/>
            <a:ext cx="2787300" cy="409500"/>
          </a:xfrm>
          <a:prstGeom prst="rect">
            <a:avLst/>
          </a:prstGeom>
        </p:spPr>
        <p:txBody>
          <a:bodyPr anchorCtr="0" anchor="t" bIns="0" lIns="164575" spcFirstLastPara="1" rIns="91425" wrap="square" tIns="164575">
            <a:spAutoFit/>
          </a:bodyPr>
          <a:lstStyle>
            <a:lvl1pPr lvl="0">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b="1" sz="1200"/>
            </a:lvl2pPr>
            <a:lvl3pPr lvl="2">
              <a:lnSpc>
                <a:spcPct val="115000"/>
              </a:lnSpc>
              <a:spcBef>
                <a:spcPts val="0"/>
              </a:spcBef>
              <a:spcAft>
                <a:spcPts val="0"/>
              </a:spcAft>
              <a:buNone/>
              <a:defRPr b="1" sz="1200"/>
            </a:lvl3pPr>
            <a:lvl4pPr lvl="3">
              <a:lnSpc>
                <a:spcPct val="115000"/>
              </a:lnSpc>
              <a:spcBef>
                <a:spcPts val="0"/>
              </a:spcBef>
              <a:spcAft>
                <a:spcPts val="0"/>
              </a:spcAft>
              <a:buNone/>
              <a:defRPr b="1" sz="1200"/>
            </a:lvl4pPr>
            <a:lvl5pPr lvl="4">
              <a:lnSpc>
                <a:spcPct val="115000"/>
              </a:lnSpc>
              <a:spcBef>
                <a:spcPts val="0"/>
              </a:spcBef>
              <a:spcAft>
                <a:spcPts val="0"/>
              </a:spcAft>
              <a:buNone/>
              <a:defRPr b="1" sz="1200"/>
            </a:lvl5pPr>
            <a:lvl6pPr lvl="5">
              <a:lnSpc>
                <a:spcPct val="115000"/>
              </a:lnSpc>
              <a:spcBef>
                <a:spcPts val="0"/>
              </a:spcBef>
              <a:spcAft>
                <a:spcPts val="0"/>
              </a:spcAft>
              <a:buNone/>
              <a:defRPr b="1" sz="1200"/>
            </a:lvl6pPr>
            <a:lvl7pPr lvl="6">
              <a:lnSpc>
                <a:spcPct val="115000"/>
              </a:lnSpc>
              <a:spcBef>
                <a:spcPts val="0"/>
              </a:spcBef>
              <a:spcAft>
                <a:spcPts val="0"/>
              </a:spcAft>
              <a:buNone/>
              <a:defRPr b="1" sz="1200"/>
            </a:lvl7pPr>
            <a:lvl8pPr lvl="7">
              <a:lnSpc>
                <a:spcPct val="115000"/>
              </a:lnSpc>
              <a:spcBef>
                <a:spcPts val="0"/>
              </a:spcBef>
              <a:spcAft>
                <a:spcPts val="0"/>
              </a:spcAft>
              <a:buNone/>
              <a:defRPr b="1" sz="1200"/>
            </a:lvl8pPr>
            <a:lvl9pPr lvl="8">
              <a:lnSpc>
                <a:spcPct val="115000"/>
              </a:lnSpc>
              <a:spcBef>
                <a:spcPts val="0"/>
              </a:spcBef>
              <a:spcAft>
                <a:spcPts val="0"/>
              </a:spcAft>
              <a:buNone/>
              <a:defRPr b="1" sz="1200"/>
            </a:lvl9pPr>
          </a:lstStyle>
          <a:p/>
        </p:txBody>
      </p:sp>
      <p:sp>
        <p:nvSpPr>
          <p:cNvPr id="266" name="Google Shape;266;p33"/>
          <p:cNvSpPr txBox="1"/>
          <p:nvPr>
            <p:ph idx="4" type="title"/>
          </p:nvPr>
        </p:nvSpPr>
        <p:spPr>
          <a:xfrm>
            <a:off x="6071875" y="1279200"/>
            <a:ext cx="2787300" cy="409500"/>
          </a:xfrm>
          <a:prstGeom prst="rect">
            <a:avLst/>
          </a:prstGeom>
        </p:spPr>
        <p:txBody>
          <a:bodyPr anchorCtr="0" anchor="t" bIns="0" lIns="164575" spcFirstLastPara="1" rIns="91425" wrap="square" tIns="164575">
            <a:spAutoFit/>
          </a:bodyPr>
          <a:lstStyle>
            <a:lvl1pPr lvl="0">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267" name="Google Shape;267;p33"/>
          <p:cNvSpPr txBox="1"/>
          <p:nvPr>
            <p:ph idx="5" type="title"/>
          </p:nvPr>
        </p:nvSpPr>
        <p:spPr>
          <a:xfrm>
            <a:off x="6071875" y="3007800"/>
            <a:ext cx="2787300" cy="409500"/>
          </a:xfrm>
          <a:prstGeom prst="rect">
            <a:avLst/>
          </a:prstGeom>
        </p:spPr>
        <p:txBody>
          <a:bodyPr anchorCtr="0" anchor="t" bIns="0" lIns="164575" spcFirstLastPara="1" rIns="91425" wrap="square" tIns="164575">
            <a:spAutoFit/>
          </a:bodyPr>
          <a:lstStyle>
            <a:lvl1pPr lvl="0">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268" name="Google Shape;268;p33"/>
          <p:cNvSpPr txBox="1"/>
          <p:nvPr>
            <p:ph idx="6" type="title"/>
          </p:nvPr>
        </p:nvSpPr>
        <p:spPr>
          <a:xfrm>
            <a:off x="284775" y="3511650"/>
            <a:ext cx="2787300" cy="409500"/>
          </a:xfrm>
          <a:prstGeom prst="rect">
            <a:avLst/>
          </a:prstGeom>
        </p:spPr>
        <p:txBody>
          <a:bodyPr anchorCtr="0" anchor="t" bIns="0" lIns="164575" spcFirstLastPara="1" rIns="91425" wrap="square" tIns="164575">
            <a:spAutoFit/>
          </a:bodyPr>
          <a:lstStyle>
            <a:lvl1pPr lvl="0">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b="1" sz="1200"/>
            </a:lvl2pPr>
            <a:lvl3pPr lvl="2">
              <a:lnSpc>
                <a:spcPct val="115000"/>
              </a:lnSpc>
              <a:spcBef>
                <a:spcPts val="0"/>
              </a:spcBef>
              <a:spcAft>
                <a:spcPts val="0"/>
              </a:spcAft>
              <a:buNone/>
              <a:defRPr b="1" sz="1200"/>
            </a:lvl3pPr>
            <a:lvl4pPr lvl="3">
              <a:lnSpc>
                <a:spcPct val="115000"/>
              </a:lnSpc>
              <a:spcBef>
                <a:spcPts val="0"/>
              </a:spcBef>
              <a:spcAft>
                <a:spcPts val="0"/>
              </a:spcAft>
              <a:buNone/>
              <a:defRPr b="1" sz="1200"/>
            </a:lvl4pPr>
            <a:lvl5pPr lvl="4">
              <a:lnSpc>
                <a:spcPct val="115000"/>
              </a:lnSpc>
              <a:spcBef>
                <a:spcPts val="0"/>
              </a:spcBef>
              <a:spcAft>
                <a:spcPts val="0"/>
              </a:spcAft>
              <a:buNone/>
              <a:defRPr b="1" sz="1200"/>
            </a:lvl5pPr>
            <a:lvl6pPr lvl="5">
              <a:lnSpc>
                <a:spcPct val="115000"/>
              </a:lnSpc>
              <a:spcBef>
                <a:spcPts val="0"/>
              </a:spcBef>
              <a:spcAft>
                <a:spcPts val="0"/>
              </a:spcAft>
              <a:buNone/>
              <a:defRPr b="1" sz="1200"/>
            </a:lvl6pPr>
            <a:lvl7pPr lvl="6">
              <a:lnSpc>
                <a:spcPct val="115000"/>
              </a:lnSpc>
              <a:spcBef>
                <a:spcPts val="0"/>
              </a:spcBef>
              <a:spcAft>
                <a:spcPts val="0"/>
              </a:spcAft>
              <a:buNone/>
              <a:defRPr b="1" sz="1200"/>
            </a:lvl7pPr>
            <a:lvl8pPr lvl="7">
              <a:lnSpc>
                <a:spcPct val="115000"/>
              </a:lnSpc>
              <a:spcBef>
                <a:spcPts val="0"/>
              </a:spcBef>
              <a:spcAft>
                <a:spcPts val="0"/>
              </a:spcAft>
              <a:buNone/>
              <a:defRPr b="1" sz="1200"/>
            </a:lvl8pPr>
            <a:lvl9pPr lvl="8">
              <a:lnSpc>
                <a:spcPct val="115000"/>
              </a:lnSpc>
              <a:spcBef>
                <a:spcPts val="0"/>
              </a:spcBef>
              <a:spcAft>
                <a:spcPts val="0"/>
              </a:spcAft>
              <a:buNone/>
              <a:defRPr b="1" sz="1200"/>
            </a:lvl9pPr>
          </a:lstStyle>
          <a:p/>
        </p:txBody>
      </p:sp>
      <p:sp>
        <p:nvSpPr>
          <p:cNvPr id="269" name="Google Shape;269;p33"/>
          <p:cNvSpPr txBox="1"/>
          <p:nvPr>
            <p:ph idx="7"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270" name="Google Shape;270;p33"/>
          <p:cNvSpPr txBox="1"/>
          <p:nvPr>
            <p:ph idx="8"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big ideas - Alt 1">
  <p:cSld name="CUSTOM_8">
    <p:spTree>
      <p:nvGrpSpPr>
        <p:cNvPr id="271" name="Shape 271"/>
        <p:cNvGrpSpPr/>
        <p:nvPr/>
      </p:nvGrpSpPr>
      <p:grpSpPr>
        <a:xfrm>
          <a:off x="0" y="0"/>
          <a:ext cx="0" cy="0"/>
          <a:chOff x="0" y="0"/>
          <a:chExt cx="0" cy="0"/>
        </a:xfrm>
      </p:grpSpPr>
      <p:sp>
        <p:nvSpPr>
          <p:cNvPr id="272" name="Google Shape;272;p34"/>
          <p:cNvSpPr txBox="1"/>
          <p:nvPr>
            <p:ph idx="1" type="body"/>
          </p:nvPr>
        </p:nvSpPr>
        <p:spPr>
          <a:xfrm>
            <a:off x="1731400" y="1357250"/>
            <a:ext cx="2064000" cy="1677900"/>
          </a:xfrm>
          <a:prstGeom prst="rect">
            <a:avLst/>
          </a:prstGeom>
        </p:spPr>
        <p:txBody>
          <a:bodyPr anchorCtr="0" anchor="b" bIns="182875" lIns="164575" spcFirstLastPara="1" rIns="182875"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3" name="Google Shape;273;p34"/>
          <p:cNvSpPr txBox="1"/>
          <p:nvPr>
            <p:ph idx="2" type="subTitle"/>
          </p:nvPr>
        </p:nvSpPr>
        <p:spPr>
          <a:xfrm>
            <a:off x="284798" y="282900"/>
            <a:ext cx="1207200" cy="368100"/>
          </a:xfrm>
          <a:prstGeom prst="rect">
            <a:avLst/>
          </a:prstGeom>
        </p:spPr>
        <p:txBody>
          <a:bodyPr anchorCtr="0" anchor="ctr" bIns="0" lIns="0" spcFirstLastPara="1" rIns="0" wrap="square" tIns="0">
            <a:noAutofit/>
          </a:bodyPr>
          <a:lstStyle>
            <a:lvl1pPr lvl="0" algn="ctr">
              <a:lnSpc>
                <a:spcPct val="115000"/>
              </a:lnSpc>
              <a:spcBef>
                <a:spcPts val="0"/>
              </a:spcBef>
              <a:spcAft>
                <a:spcPts val="0"/>
              </a:spcAft>
              <a:buNone/>
              <a:defRPr sz="800"/>
            </a:lvl1pPr>
            <a:lvl2pPr lvl="1" algn="ctr">
              <a:spcBef>
                <a:spcPts val="0"/>
              </a:spcBef>
              <a:spcAft>
                <a:spcPts val="0"/>
              </a:spcAft>
              <a:buClr>
                <a:schemeClr val="lt1"/>
              </a:buClr>
              <a:buSzPts val="800"/>
              <a:buNone/>
              <a:defRPr sz="800"/>
            </a:lvl2pPr>
            <a:lvl3pPr lvl="2" algn="ctr">
              <a:spcBef>
                <a:spcPts val="0"/>
              </a:spcBef>
              <a:spcAft>
                <a:spcPts val="0"/>
              </a:spcAft>
              <a:buClr>
                <a:schemeClr val="lt1"/>
              </a:buClr>
              <a:buSzPts val="800"/>
              <a:buNone/>
              <a:defRPr sz="800"/>
            </a:lvl3pPr>
            <a:lvl4pPr lvl="3" algn="ctr">
              <a:spcBef>
                <a:spcPts val="0"/>
              </a:spcBef>
              <a:spcAft>
                <a:spcPts val="0"/>
              </a:spcAft>
              <a:buClr>
                <a:schemeClr val="lt1"/>
              </a:buClr>
              <a:buSzPts val="800"/>
              <a:buNone/>
              <a:defRPr sz="800"/>
            </a:lvl4pPr>
            <a:lvl5pPr lvl="4" algn="ctr">
              <a:spcBef>
                <a:spcPts val="0"/>
              </a:spcBef>
              <a:spcAft>
                <a:spcPts val="0"/>
              </a:spcAft>
              <a:buClr>
                <a:schemeClr val="lt1"/>
              </a:buClr>
              <a:buSzPts val="800"/>
              <a:buNone/>
              <a:defRPr sz="800"/>
            </a:lvl5pPr>
            <a:lvl6pPr lvl="5" algn="ctr">
              <a:spcBef>
                <a:spcPts val="0"/>
              </a:spcBef>
              <a:spcAft>
                <a:spcPts val="0"/>
              </a:spcAft>
              <a:buClr>
                <a:schemeClr val="lt1"/>
              </a:buClr>
              <a:buSzPts val="800"/>
              <a:buNone/>
              <a:defRPr sz="800"/>
            </a:lvl6pPr>
            <a:lvl7pPr lvl="6" algn="ctr">
              <a:spcBef>
                <a:spcPts val="0"/>
              </a:spcBef>
              <a:spcAft>
                <a:spcPts val="0"/>
              </a:spcAft>
              <a:buClr>
                <a:schemeClr val="lt1"/>
              </a:buClr>
              <a:buSzPts val="800"/>
              <a:buNone/>
              <a:defRPr sz="800"/>
            </a:lvl7pPr>
            <a:lvl8pPr lvl="7" algn="ctr">
              <a:spcBef>
                <a:spcPts val="0"/>
              </a:spcBef>
              <a:spcAft>
                <a:spcPts val="0"/>
              </a:spcAft>
              <a:buClr>
                <a:schemeClr val="lt1"/>
              </a:buClr>
              <a:buSzPts val="800"/>
              <a:buNone/>
              <a:defRPr sz="800"/>
            </a:lvl8pPr>
            <a:lvl9pPr lvl="8" algn="ctr">
              <a:spcBef>
                <a:spcPts val="0"/>
              </a:spcBef>
              <a:spcAft>
                <a:spcPts val="0"/>
              </a:spcAft>
              <a:buClr>
                <a:schemeClr val="lt1"/>
              </a:buClr>
              <a:buSzPts val="800"/>
              <a:buNone/>
              <a:defRPr sz="800"/>
            </a:lvl9pPr>
          </a:lstStyle>
          <a:p/>
        </p:txBody>
      </p:sp>
      <p:sp>
        <p:nvSpPr>
          <p:cNvPr id="274" name="Google Shape;274;p34"/>
          <p:cNvSpPr txBox="1"/>
          <p:nvPr>
            <p:ph type="title"/>
          </p:nvPr>
        </p:nvSpPr>
        <p:spPr>
          <a:xfrm>
            <a:off x="3901625" y="389475"/>
            <a:ext cx="2787300" cy="409500"/>
          </a:xfrm>
          <a:prstGeom prst="rect">
            <a:avLst/>
          </a:prstGeom>
        </p:spPr>
        <p:txBody>
          <a:bodyPr anchorCtr="0" anchor="t" bIns="0" lIns="164575" spcFirstLastPara="1" rIns="91425" wrap="square" tIns="164575">
            <a:spAutoFit/>
          </a:bodyPr>
          <a:lstStyle>
            <a:lvl1pPr lvl="0">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275" name="Google Shape;275;p34"/>
          <p:cNvSpPr txBox="1"/>
          <p:nvPr>
            <p:ph idx="3" type="title"/>
          </p:nvPr>
        </p:nvSpPr>
        <p:spPr>
          <a:xfrm>
            <a:off x="3901625" y="2625650"/>
            <a:ext cx="3510600" cy="409500"/>
          </a:xfrm>
          <a:prstGeom prst="rect">
            <a:avLst/>
          </a:prstGeom>
        </p:spPr>
        <p:txBody>
          <a:bodyPr anchorCtr="0" anchor="t" bIns="0" lIns="164575" spcFirstLastPara="1" rIns="91425" wrap="square" tIns="164575">
            <a:spAutoFit/>
          </a:bodyPr>
          <a:lstStyle>
            <a:lvl1pPr lvl="0">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276" name="Google Shape;276;p34"/>
          <p:cNvSpPr txBox="1"/>
          <p:nvPr>
            <p:ph idx="4" type="title"/>
          </p:nvPr>
        </p:nvSpPr>
        <p:spPr>
          <a:xfrm>
            <a:off x="1731400" y="3144025"/>
            <a:ext cx="2064000" cy="409500"/>
          </a:xfrm>
          <a:prstGeom prst="rect">
            <a:avLst/>
          </a:prstGeom>
        </p:spPr>
        <p:txBody>
          <a:bodyPr anchorCtr="0" anchor="t" bIns="0" lIns="164575" spcFirstLastPara="1" rIns="91425" wrap="square" tIns="164575">
            <a:spAutoFit/>
          </a:bodyPr>
          <a:lstStyle>
            <a:lvl1pPr lvl="0">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277" name="Google Shape;277;p34"/>
          <p:cNvSpPr txBox="1"/>
          <p:nvPr>
            <p:ph idx="5" type="title"/>
          </p:nvPr>
        </p:nvSpPr>
        <p:spPr>
          <a:xfrm>
            <a:off x="6795150" y="389475"/>
            <a:ext cx="2064000" cy="409500"/>
          </a:xfrm>
          <a:prstGeom prst="rect">
            <a:avLst/>
          </a:prstGeom>
        </p:spPr>
        <p:txBody>
          <a:bodyPr anchorCtr="0" anchor="t" bIns="0" lIns="164575" spcFirstLastPara="1" rIns="91425" wrap="square" tIns="164575">
            <a:spAutoFit/>
          </a:bodyPr>
          <a:lstStyle>
            <a:lvl1pPr lvl="0">
              <a:spcBef>
                <a:spcPts val="0"/>
              </a:spcBef>
              <a:spcAft>
                <a:spcPts val="0"/>
              </a:spcAft>
              <a:buNone/>
              <a:defRPr sz="1200">
                <a:latin typeface="Outfit SemiBold"/>
                <a:ea typeface="Outfit SemiBold"/>
                <a:cs typeface="Outfit SemiBold"/>
                <a:sym typeface="Outfit SemiBold"/>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278" name="Google Shape;278;p34"/>
          <p:cNvSpPr txBox="1"/>
          <p:nvPr>
            <p:ph idx="6" type="title"/>
          </p:nvPr>
        </p:nvSpPr>
        <p:spPr>
          <a:xfrm>
            <a:off x="7518450" y="2625650"/>
            <a:ext cx="1340700" cy="409500"/>
          </a:xfrm>
          <a:prstGeom prst="rect">
            <a:avLst/>
          </a:prstGeom>
        </p:spPr>
        <p:txBody>
          <a:bodyPr anchorCtr="0" anchor="t" bIns="0" lIns="164575" spcFirstLastPara="1" rIns="91425" wrap="square" tIns="164575">
            <a:spAutoFit/>
          </a:bodyPr>
          <a:lstStyle>
            <a:lvl1pPr lvl="0">
              <a:spcBef>
                <a:spcPts val="0"/>
              </a:spcBef>
              <a:spcAft>
                <a:spcPts val="0"/>
              </a:spcAft>
              <a:buNone/>
              <a:defRPr sz="1200">
                <a:solidFill>
                  <a:schemeClr val="lt2"/>
                </a:solidFill>
                <a:latin typeface="Outfit SemiBold"/>
                <a:ea typeface="Outfit SemiBold"/>
                <a:cs typeface="Outfit SemiBold"/>
                <a:sym typeface="Outfit SemiBold"/>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279" name="Google Shape;279;p34"/>
          <p:cNvSpPr txBox="1"/>
          <p:nvPr>
            <p:ph idx="7"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280" name="Google Shape;280;p34"/>
          <p:cNvSpPr txBox="1"/>
          <p:nvPr>
            <p:ph idx="8"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 Alt 2">
  <p:cSld name="BLANK_1_1_1_1_1_1_1_1_1_1_1_1_1_1_1_1_1_3">
    <p:spTree>
      <p:nvGrpSpPr>
        <p:cNvPr id="281" name="Shape 281"/>
        <p:cNvGrpSpPr/>
        <p:nvPr/>
      </p:nvGrpSpPr>
      <p:grpSpPr>
        <a:xfrm>
          <a:off x="0" y="0"/>
          <a:ext cx="0" cy="0"/>
          <a:chOff x="0" y="0"/>
          <a:chExt cx="0" cy="0"/>
        </a:xfrm>
      </p:grpSpPr>
      <p:sp>
        <p:nvSpPr>
          <p:cNvPr id="282" name="Google Shape;282;p35"/>
          <p:cNvSpPr txBox="1"/>
          <p:nvPr>
            <p:ph idx="1" type="body"/>
          </p:nvPr>
        </p:nvSpPr>
        <p:spPr>
          <a:xfrm>
            <a:off x="1883800" y="2695375"/>
            <a:ext cx="1564500" cy="1273500"/>
          </a:xfrm>
          <a:prstGeom prst="rect">
            <a:avLst/>
          </a:prstGeom>
        </p:spPr>
        <p:txBody>
          <a:bodyPr anchorCtr="0" anchor="t" bIns="0" lIns="0" spcFirstLastPara="1" rIns="0" wrap="square" tIns="0">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83" name="Google Shape;283;p35"/>
          <p:cNvSpPr txBox="1"/>
          <p:nvPr>
            <p:ph idx="2" type="body"/>
          </p:nvPr>
        </p:nvSpPr>
        <p:spPr>
          <a:xfrm>
            <a:off x="3571625" y="2695375"/>
            <a:ext cx="1564500" cy="1273500"/>
          </a:xfrm>
          <a:prstGeom prst="rect">
            <a:avLst/>
          </a:prstGeom>
        </p:spPr>
        <p:txBody>
          <a:bodyPr anchorCtr="0" anchor="t" bIns="0" lIns="0" spcFirstLastPara="1" rIns="91425" wrap="square" tIns="0">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84" name="Google Shape;284;p35"/>
          <p:cNvSpPr txBox="1"/>
          <p:nvPr>
            <p:ph idx="3" type="body"/>
          </p:nvPr>
        </p:nvSpPr>
        <p:spPr>
          <a:xfrm>
            <a:off x="5500650" y="2695375"/>
            <a:ext cx="1564500" cy="1273500"/>
          </a:xfrm>
          <a:prstGeom prst="rect">
            <a:avLst/>
          </a:prstGeom>
        </p:spPr>
        <p:txBody>
          <a:bodyPr anchorCtr="0" anchor="t" bIns="0" lIns="0" spcFirstLastPara="1" rIns="0" wrap="square" tIns="0">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85" name="Google Shape;285;p35"/>
          <p:cNvSpPr txBox="1"/>
          <p:nvPr>
            <p:ph idx="4" type="body"/>
          </p:nvPr>
        </p:nvSpPr>
        <p:spPr>
          <a:xfrm>
            <a:off x="7188475" y="2695375"/>
            <a:ext cx="1564500" cy="1273500"/>
          </a:xfrm>
          <a:prstGeom prst="rect">
            <a:avLst/>
          </a:prstGeom>
        </p:spPr>
        <p:txBody>
          <a:bodyPr anchorCtr="0" anchor="t" bIns="0" lIns="0" spcFirstLastPara="1" rIns="91425" wrap="square" tIns="0">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86" name="Google Shape;286;p35"/>
          <p:cNvSpPr txBox="1"/>
          <p:nvPr>
            <p:ph idx="5" type="subTitle"/>
          </p:nvPr>
        </p:nvSpPr>
        <p:spPr>
          <a:xfrm>
            <a:off x="1883800" y="2406325"/>
            <a:ext cx="3207300" cy="1692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1200"/>
              <a:buFont typeface="Outfit"/>
              <a:buNone/>
              <a:defRPr>
                <a:latin typeface="Outfit"/>
                <a:ea typeface="Outfit"/>
                <a:cs typeface="Outfit"/>
                <a:sym typeface="Outfit"/>
              </a:defRPr>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287" name="Google Shape;287;p35"/>
          <p:cNvSpPr/>
          <p:nvPr>
            <p:ph idx="6" type="pic"/>
          </p:nvPr>
        </p:nvSpPr>
        <p:spPr>
          <a:xfrm>
            <a:off x="1731400" y="967275"/>
            <a:ext cx="2064000" cy="1273500"/>
          </a:xfrm>
          <a:prstGeom prst="round2DiagRect">
            <a:avLst>
              <a:gd fmla="val 0" name="adj1"/>
              <a:gd fmla="val 16572" name="adj2"/>
            </a:avLst>
          </a:prstGeom>
          <a:noFill/>
          <a:ln>
            <a:noFill/>
          </a:ln>
        </p:spPr>
      </p:sp>
      <p:sp>
        <p:nvSpPr>
          <p:cNvPr id="288" name="Google Shape;288;p35"/>
          <p:cNvSpPr/>
          <p:nvPr>
            <p:ph idx="7" type="pic"/>
          </p:nvPr>
        </p:nvSpPr>
        <p:spPr>
          <a:xfrm>
            <a:off x="5348325" y="967275"/>
            <a:ext cx="2064000" cy="1273500"/>
          </a:xfrm>
          <a:prstGeom prst="round2DiagRect">
            <a:avLst>
              <a:gd fmla="val 0" name="adj1"/>
              <a:gd fmla="val 16572" name="adj2"/>
            </a:avLst>
          </a:prstGeom>
          <a:noFill/>
          <a:ln>
            <a:noFill/>
          </a:ln>
        </p:spPr>
      </p:sp>
      <p:sp>
        <p:nvSpPr>
          <p:cNvPr id="289" name="Google Shape;289;p35"/>
          <p:cNvSpPr txBox="1"/>
          <p:nvPr>
            <p:ph idx="8" type="subTitle"/>
          </p:nvPr>
        </p:nvSpPr>
        <p:spPr>
          <a:xfrm>
            <a:off x="5500650" y="2406325"/>
            <a:ext cx="3207300" cy="169200"/>
          </a:xfrm>
          <a:prstGeom prst="rect">
            <a:avLst/>
          </a:prstGeom>
        </p:spPr>
        <p:txBody>
          <a:bodyPr anchorCtr="0" anchor="t" bIns="0" lIns="0" spcFirstLastPara="1" rIns="0" wrap="square" tIns="0">
            <a:noAutofit/>
          </a:bodyPr>
          <a:lstStyle>
            <a:lvl1pPr lvl="0">
              <a:lnSpc>
                <a:spcPct val="90000"/>
              </a:lnSpc>
              <a:spcBef>
                <a:spcPts val="0"/>
              </a:spcBef>
              <a:spcAft>
                <a:spcPts val="0"/>
              </a:spcAft>
              <a:buClr>
                <a:schemeClr val="lt1"/>
              </a:buClr>
              <a:buSzPts val="1200"/>
              <a:buFont typeface="Outfit"/>
              <a:buNone/>
              <a:defRPr>
                <a:latin typeface="Outfit"/>
                <a:ea typeface="Outfit"/>
                <a:cs typeface="Outfit"/>
                <a:sym typeface="Outfit"/>
              </a:defRPr>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290" name="Google Shape;290;p35"/>
          <p:cNvSpPr txBox="1"/>
          <p:nvPr>
            <p:ph type="title"/>
          </p:nvPr>
        </p:nvSpPr>
        <p:spPr>
          <a:xfrm>
            <a:off x="284775" y="282900"/>
            <a:ext cx="7851300" cy="4764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291" name="Google Shape;291;p35"/>
          <p:cNvSpPr txBox="1"/>
          <p:nvPr>
            <p:ph idx="9"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292" name="Google Shape;292;p35"/>
          <p:cNvSpPr txBox="1"/>
          <p:nvPr>
            <p:ph idx="13"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storyboards">
  <p:cSld name="CUSTOM">
    <p:bg>
      <p:bgPr>
        <a:solidFill>
          <a:schemeClr val="lt2"/>
        </a:solidFill>
      </p:bgPr>
    </p:bg>
    <p:spTree>
      <p:nvGrpSpPr>
        <p:cNvPr id="293" name="Shape 293"/>
        <p:cNvGrpSpPr/>
        <p:nvPr/>
      </p:nvGrpSpPr>
      <p:grpSpPr>
        <a:xfrm>
          <a:off x="0" y="0"/>
          <a:ext cx="0" cy="0"/>
          <a:chOff x="0" y="0"/>
          <a:chExt cx="0" cy="0"/>
        </a:xfrm>
      </p:grpSpPr>
      <p:sp>
        <p:nvSpPr>
          <p:cNvPr id="294" name="Google Shape;294;p36"/>
          <p:cNvSpPr txBox="1"/>
          <p:nvPr>
            <p:ph idx="1" type="subTitle"/>
          </p:nvPr>
        </p:nvSpPr>
        <p:spPr>
          <a:xfrm>
            <a:off x="6794975" y="3103750"/>
            <a:ext cx="2064000" cy="530100"/>
          </a:xfrm>
          <a:prstGeom prst="rect">
            <a:avLst/>
          </a:prstGeom>
        </p:spPr>
        <p:txBody>
          <a:bodyPr anchorCtr="0" anchor="t" bIns="182875" lIns="182875" spcFirstLastPara="1" rIns="182875" wrap="square" tIns="182875">
            <a:noAutofit/>
          </a:bodyPr>
          <a:lstStyle>
            <a:lvl1pPr lvl="0">
              <a:lnSpc>
                <a:spcPct val="90000"/>
              </a:lnSpc>
              <a:spcBef>
                <a:spcPts val="0"/>
              </a:spcBef>
              <a:spcAft>
                <a:spcPts val="0"/>
              </a:spcAft>
              <a:buNone/>
              <a:defRPr/>
            </a:lvl1pPr>
            <a:lvl2pPr lvl="1">
              <a:spcBef>
                <a:spcPts val="0"/>
              </a:spcBef>
              <a:spcAft>
                <a:spcPts val="0"/>
              </a:spcAft>
              <a:buClr>
                <a:schemeClr val="lt1"/>
              </a:buClr>
              <a:buSzPts val="1200"/>
              <a:buNone/>
              <a:defRPr/>
            </a:lvl2pPr>
            <a:lvl3pPr lvl="2">
              <a:spcBef>
                <a:spcPts val="0"/>
              </a:spcBef>
              <a:spcAft>
                <a:spcPts val="0"/>
              </a:spcAft>
              <a:buClr>
                <a:schemeClr val="lt1"/>
              </a:buClr>
              <a:buSzPts val="1200"/>
              <a:buNone/>
              <a:defRPr/>
            </a:lvl3pPr>
            <a:lvl4pPr lvl="3">
              <a:spcBef>
                <a:spcPts val="0"/>
              </a:spcBef>
              <a:spcAft>
                <a:spcPts val="0"/>
              </a:spcAft>
              <a:buClr>
                <a:schemeClr val="lt1"/>
              </a:buClr>
              <a:buSzPts val="1200"/>
              <a:buNone/>
              <a:defRPr/>
            </a:lvl4pPr>
            <a:lvl5pPr lvl="4">
              <a:spcBef>
                <a:spcPts val="0"/>
              </a:spcBef>
              <a:spcAft>
                <a:spcPts val="0"/>
              </a:spcAft>
              <a:buClr>
                <a:schemeClr val="lt1"/>
              </a:buClr>
              <a:buSzPts val="1200"/>
              <a:buNone/>
              <a:defRPr/>
            </a:lvl5pPr>
            <a:lvl6pPr lvl="5">
              <a:spcBef>
                <a:spcPts val="0"/>
              </a:spcBef>
              <a:spcAft>
                <a:spcPts val="0"/>
              </a:spcAft>
              <a:buClr>
                <a:schemeClr val="lt1"/>
              </a:buClr>
              <a:buSzPts val="1200"/>
              <a:buNone/>
              <a:defRPr/>
            </a:lvl6pPr>
            <a:lvl7pPr lvl="6">
              <a:spcBef>
                <a:spcPts val="0"/>
              </a:spcBef>
              <a:spcAft>
                <a:spcPts val="0"/>
              </a:spcAft>
              <a:buClr>
                <a:schemeClr val="lt1"/>
              </a:buClr>
              <a:buSzPts val="1200"/>
              <a:buNone/>
              <a:defRPr/>
            </a:lvl7pPr>
            <a:lvl8pPr lvl="7">
              <a:spcBef>
                <a:spcPts val="0"/>
              </a:spcBef>
              <a:spcAft>
                <a:spcPts val="0"/>
              </a:spcAft>
              <a:buClr>
                <a:schemeClr val="lt1"/>
              </a:buClr>
              <a:buSzPts val="1200"/>
              <a:buNone/>
              <a:defRPr/>
            </a:lvl8pPr>
            <a:lvl9pPr lvl="8">
              <a:spcBef>
                <a:spcPts val="0"/>
              </a:spcBef>
              <a:spcAft>
                <a:spcPts val="0"/>
              </a:spcAft>
              <a:buClr>
                <a:schemeClr val="lt1"/>
              </a:buClr>
              <a:buSzPts val="1200"/>
              <a:buNone/>
              <a:defRPr/>
            </a:lvl9pPr>
          </a:lstStyle>
          <a:p/>
        </p:txBody>
      </p:sp>
      <p:sp>
        <p:nvSpPr>
          <p:cNvPr id="295" name="Google Shape;295;p36"/>
          <p:cNvSpPr/>
          <p:nvPr>
            <p:ph idx="2" type="pic"/>
          </p:nvPr>
        </p:nvSpPr>
        <p:spPr>
          <a:xfrm>
            <a:off x="2455025" y="1980250"/>
            <a:ext cx="2064000" cy="1122300"/>
          </a:xfrm>
          <a:prstGeom prst="round2SameRect">
            <a:avLst>
              <a:gd fmla="val 16667" name="adj1"/>
              <a:gd fmla="val 0" name="adj2"/>
            </a:avLst>
          </a:prstGeom>
          <a:noFill/>
          <a:ln>
            <a:noFill/>
          </a:ln>
        </p:spPr>
      </p:sp>
      <p:sp>
        <p:nvSpPr>
          <p:cNvPr id="296" name="Google Shape;296;p36"/>
          <p:cNvSpPr txBox="1"/>
          <p:nvPr>
            <p:ph idx="3" type="subTitle"/>
          </p:nvPr>
        </p:nvSpPr>
        <p:spPr>
          <a:xfrm>
            <a:off x="2455025" y="3103750"/>
            <a:ext cx="2064000" cy="530100"/>
          </a:xfrm>
          <a:prstGeom prst="rect">
            <a:avLst/>
          </a:prstGeom>
        </p:spPr>
        <p:txBody>
          <a:bodyPr anchorCtr="0" anchor="t" bIns="182875" lIns="182875" spcFirstLastPara="1" rIns="182875" wrap="square" tIns="182875">
            <a:noAutofit/>
          </a:bodyPr>
          <a:lstStyle>
            <a:lvl1pPr lvl="0">
              <a:lnSpc>
                <a:spcPct val="90000"/>
              </a:lnSpc>
              <a:spcBef>
                <a:spcPts val="0"/>
              </a:spcBef>
              <a:spcAft>
                <a:spcPts val="0"/>
              </a:spcAft>
              <a:buNone/>
              <a:defRPr/>
            </a:lvl1pPr>
            <a:lvl2pPr lvl="1">
              <a:spcBef>
                <a:spcPts val="0"/>
              </a:spcBef>
              <a:spcAft>
                <a:spcPts val="0"/>
              </a:spcAft>
              <a:buClr>
                <a:schemeClr val="lt1"/>
              </a:buClr>
              <a:buSzPts val="1200"/>
              <a:buNone/>
              <a:defRPr/>
            </a:lvl2pPr>
            <a:lvl3pPr lvl="2">
              <a:spcBef>
                <a:spcPts val="0"/>
              </a:spcBef>
              <a:spcAft>
                <a:spcPts val="0"/>
              </a:spcAft>
              <a:buClr>
                <a:schemeClr val="lt1"/>
              </a:buClr>
              <a:buSzPts val="1200"/>
              <a:buNone/>
              <a:defRPr/>
            </a:lvl3pPr>
            <a:lvl4pPr lvl="3">
              <a:spcBef>
                <a:spcPts val="0"/>
              </a:spcBef>
              <a:spcAft>
                <a:spcPts val="0"/>
              </a:spcAft>
              <a:buClr>
                <a:schemeClr val="lt1"/>
              </a:buClr>
              <a:buSzPts val="1200"/>
              <a:buNone/>
              <a:defRPr/>
            </a:lvl4pPr>
            <a:lvl5pPr lvl="4">
              <a:spcBef>
                <a:spcPts val="0"/>
              </a:spcBef>
              <a:spcAft>
                <a:spcPts val="0"/>
              </a:spcAft>
              <a:buClr>
                <a:schemeClr val="lt1"/>
              </a:buClr>
              <a:buSzPts val="1200"/>
              <a:buNone/>
              <a:defRPr/>
            </a:lvl5pPr>
            <a:lvl6pPr lvl="5">
              <a:spcBef>
                <a:spcPts val="0"/>
              </a:spcBef>
              <a:spcAft>
                <a:spcPts val="0"/>
              </a:spcAft>
              <a:buClr>
                <a:schemeClr val="lt1"/>
              </a:buClr>
              <a:buSzPts val="1200"/>
              <a:buNone/>
              <a:defRPr/>
            </a:lvl6pPr>
            <a:lvl7pPr lvl="6">
              <a:spcBef>
                <a:spcPts val="0"/>
              </a:spcBef>
              <a:spcAft>
                <a:spcPts val="0"/>
              </a:spcAft>
              <a:buClr>
                <a:schemeClr val="lt1"/>
              </a:buClr>
              <a:buSzPts val="1200"/>
              <a:buNone/>
              <a:defRPr/>
            </a:lvl7pPr>
            <a:lvl8pPr lvl="7">
              <a:spcBef>
                <a:spcPts val="0"/>
              </a:spcBef>
              <a:spcAft>
                <a:spcPts val="0"/>
              </a:spcAft>
              <a:buClr>
                <a:schemeClr val="lt1"/>
              </a:buClr>
              <a:buSzPts val="1200"/>
              <a:buNone/>
              <a:defRPr/>
            </a:lvl8pPr>
            <a:lvl9pPr lvl="8">
              <a:spcBef>
                <a:spcPts val="0"/>
              </a:spcBef>
              <a:spcAft>
                <a:spcPts val="0"/>
              </a:spcAft>
              <a:buClr>
                <a:schemeClr val="lt1"/>
              </a:buClr>
              <a:buSzPts val="1200"/>
              <a:buNone/>
              <a:defRPr/>
            </a:lvl9pPr>
          </a:lstStyle>
          <a:p/>
        </p:txBody>
      </p:sp>
      <p:sp>
        <p:nvSpPr>
          <p:cNvPr id="297" name="Google Shape;297;p36"/>
          <p:cNvSpPr/>
          <p:nvPr>
            <p:ph idx="4" type="pic"/>
          </p:nvPr>
        </p:nvSpPr>
        <p:spPr>
          <a:xfrm>
            <a:off x="4625000" y="1980250"/>
            <a:ext cx="2064000" cy="1122300"/>
          </a:xfrm>
          <a:prstGeom prst="round2SameRect">
            <a:avLst>
              <a:gd fmla="val 16667" name="adj1"/>
              <a:gd fmla="val 0" name="adj2"/>
            </a:avLst>
          </a:prstGeom>
          <a:noFill/>
          <a:ln>
            <a:noFill/>
          </a:ln>
        </p:spPr>
      </p:sp>
      <p:sp>
        <p:nvSpPr>
          <p:cNvPr id="298" name="Google Shape;298;p36"/>
          <p:cNvSpPr txBox="1"/>
          <p:nvPr>
            <p:ph idx="5" type="subTitle"/>
          </p:nvPr>
        </p:nvSpPr>
        <p:spPr>
          <a:xfrm>
            <a:off x="4625000" y="3103750"/>
            <a:ext cx="2064000" cy="530100"/>
          </a:xfrm>
          <a:prstGeom prst="rect">
            <a:avLst/>
          </a:prstGeom>
        </p:spPr>
        <p:txBody>
          <a:bodyPr anchorCtr="0" anchor="t" bIns="182875" lIns="182875" spcFirstLastPara="1" rIns="182875" wrap="square" tIns="182875">
            <a:noAutofit/>
          </a:bodyPr>
          <a:lstStyle>
            <a:lvl1pPr lvl="0">
              <a:lnSpc>
                <a:spcPct val="90000"/>
              </a:lnSpc>
              <a:spcBef>
                <a:spcPts val="0"/>
              </a:spcBef>
              <a:spcAft>
                <a:spcPts val="0"/>
              </a:spcAft>
              <a:buNone/>
              <a:defRPr/>
            </a:lvl1pPr>
            <a:lvl2pPr lvl="1">
              <a:spcBef>
                <a:spcPts val="0"/>
              </a:spcBef>
              <a:spcAft>
                <a:spcPts val="0"/>
              </a:spcAft>
              <a:buClr>
                <a:schemeClr val="lt1"/>
              </a:buClr>
              <a:buSzPts val="1200"/>
              <a:buNone/>
              <a:defRPr/>
            </a:lvl2pPr>
            <a:lvl3pPr lvl="2">
              <a:spcBef>
                <a:spcPts val="0"/>
              </a:spcBef>
              <a:spcAft>
                <a:spcPts val="0"/>
              </a:spcAft>
              <a:buClr>
                <a:schemeClr val="lt1"/>
              </a:buClr>
              <a:buSzPts val="1200"/>
              <a:buNone/>
              <a:defRPr/>
            </a:lvl3pPr>
            <a:lvl4pPr lvl="3">
              <a:spcBef>
                <a:spcPts val="0"/>
              </a:spcBef>
              <a:spcAft>
                <a:spcPts val="0"/>
              </a:spcAft>
              <a:buClr>
                <a:schemeClr val="lt1"/>
              </a:buClr>
              <a:buSzPts val="1200"/>
              <a:buNone/>
              <a:defRPr/>
            </a:lvl4pPr>
            <a:lvl5pPr lvl="4">
              <a:spcBef>
                <a:spcPts val="0"/>
              </a:spcBef>
              <a:spcAft>
                <a:spcPts val="0"/>
              </a:spcAft>
              <a:buClr>
                <a:schemeClr val="lt1"/>
              </a:buClr>
              <a:buSzPts val="1200"/>
              <a:buNone/>
              <a:defRPr/>
            </a:lvl5pPr>
            <a:lvl6pPr lvl="5">
              <a:spcBef>
                <a:spcPts val="0"/>
              </a:spcBef>
              <a:spcAft>
                <a:spcPts val="0"/>
              </a:spcAft>
              <a:buClr>
                <a:schemeClr val="lt1"/>
              </a:buClr>
              <a:buSzPts val="1200"/>
              <a:buNone/>
              <a:defRPr/>
            </a:lvl6pPr>
            <a:lvl7pPr lvl="6">
              <a:spcBef>
                <a:spcPts val="0"/>
              </a:spcBef>
              <a:spcAft>
                <a:spcPts val="0"/>
              </a:spcAft>
              <a:buClr>
                <a:schemeClr val="lt1"/>
              </a:buClr>
              <a:buSzPts val="1200"/>
              <a:buNone/>
              <a:defRPr/>
            </a:lvl7pPr>
            <a:lvl8pPr lvl="7">
              <a:spcBef>
                <a:spcPts val="0"/>
              </a:spcBef>
              <a:spcAft>
                <a:spcPts val="0"/>
              </a:spcAft>
              <a:buClr>
                <a:schemeClr val="lt1"/>
              </a:buClr>
              <a:buSzPts val="1200"/>
              <a:buNone/>
              <a:defRPr/>
            </a:lvl8pPr>
            <a:lvl9pPr lvl="8">
              <a:spcBef>
                <a:spcPts val="0"/>
              </a:spcBef>
              <a:spcAft>
                <a:spcPts val="0"/>
              </a:spcAft>
              <a:buClr>
                <a:schemeClr val="lt1"/>
              </a:buClr>
              <a:buSzPts val="1200"/>
              <a:buNone/>
              <a:defRPr/>
            </a:lvl9pPr>
          </a:lstStyle>
          <a:p/>
        </p:txBody>
      </p:sp>
      <p:sp>
        <p:nvSpPr>
          <p:cNvPr id="299" name="Google Shape;299;p36"/>
          <p:cNvSpPr/>
          <p:nvPr>
            <p:ph idx="6" type="pic"/>
          </p:nvPr>
        </p:nvSpPr>
        <p:spPr>
          <a:xfrm>
            <a:off x="285050" y="1980250"/>
            <a:ext cx="2064000" cy="1122300"/>
          </a:xfrm>
          <a:prstGeom prst="round2SameRect">
            <a:avLst>
              <a:gd fmla="val 16667" name="adj1"/>
              <a:gd fmla="val 0" name="adj2"/>
            </a:avLst>
          </a:prstGeom>
          <a:noFill/>
          <a:ln>
            <a:noFill/>
          </a:ln>
        </p:spPr>
      </p:sp>
      <p:sp>
        <p:nvSpPr>
          <p:cNvPr id="300" name="Google Shape;300;p36"/>
          <p:cNvSpPr txBox="1"/>
          <p:nvPr>
            <p:ph type="title"/>
          </p:nvPr>
        </p:nvSpPr>
        <p:spPr>
          <a:xfrm>
            <a:off x="284775" y="282900"/>
            <a:ext cx="7851300" cy="4764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301" name="Google Shape;301;p36"/>
          <p:cNvSpPr txBox="1"/>
          <p:nvPr>
            <p:ph idx="7" type="body"/>
          </p:nvPr>
        </p:nvSpPr>
        <p:spPr>
          <a:xfrm>
            <a:off x="284750" y="3862050"/>
            <a:ext cx="2064000" cy="888600"/>
          </a:xfrm>
          <a:prstGeom prst="rect">
            <a:avLst/>
          </a:prstGeom>
        </p:spPr>
        <p:txBody>
          <a:bodyPr anchorCtr="0" anchor="t" bIns="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02" name="Google Shape;302;p36"/>
          <p:cNvSpPr txBox="1"/>
          <p:nvPr>
            <p:ph idx="8" type="subTitle"/>
          </p:nvPr>
        </p:nvSpPr>
        <p:spPr>
          <a:xfrm>
            <a:off x="285050" y="3103750"/>
            <a:ext cx="2064000" cy="530100"/>
          </a:xfrm>
          <a:prstGeom prst="rect">
            <a:avLst/>
          </a:prstGeom>
        </p:spPr>
        <p:txBody>
          <a:bodyPr anchorCtr="0" anchor="t" bIns="182875" lIns="182875" spcFirstLastPara="1" rIns="182875" wrap="square" tIns="182875">
            <a:noAutofit/>
          </a:bodyPr>
          <a:lstStyle>
            <a:lvl1pPr lvl="0">
              <a:lnSpc>
                <a:spcPct val="90000"/>
              </a:lnSpc>
              <a:spcBef>
                <a:spcPts val="0"/>
              </a:spcBef>
              <a:spcAft>
                <a:spcPts val="0"/>
              </a:spcAft>
              <a:buNone/>
              <a:defRPr/>
            </a:lvl1pPr>
            <a:lvl2pPr lvl="1">
              <a:spcBef>
                <a:spcPts val="0"/>
              </a:spcBef>
              <a:spcAft>
                <a:spcPts val="0"/>
              </a:spcAft>
              <a:buClr>
                <a:schemeClr val="lt1"/>
              </a:buClr>
              <a:buSzPts val="1200"/>
              <a:buNone/>
              <a:defRPr/>
            </a:lvl2pPr>
            <a:lvl3pPr lvl="2">
              <a:spcBef>
                <a:spcPts val="0"/>
              </a:spcBef>
              <a:spcAft>
                <a:spcPts val="0"/>
              </a:spcAft>
              <a:buClr>
                <a:schemeClr val="lt1"/>
              </a:buClr>
              <a:buSzPts val="1200"/>
              <a:buNone/>
              <a:defRPr/>
            </a:lvl3pPr>
            <a:lvl4pPr lvl="3">
              <a:spcBef>
                <a:spcPts val="0"/>
              </a:spcBef>
              <a:spcAft>
                <a:spcPts val="0"/>
              </a:spcAft>
              <a:buClr>
                <a:schemeClr val="lt1"/>
              </a:buClr>
              <a:buSzPts val="1200"/>
              <a:buNone/>
              <a:defRPr/>
            </a:lvl4pPr>
            <a:lvl5pPr lvl="4">
              <a:spcBef>
                <a:spcPts val="0"/>
              </a:spcBef>
              <a:spcAft>
                <a:spcPts val="0"/>
              </a:spcAft>
              <a:buClr>
                <a:schemeClr val="lt1"/>
              </a:buClr>
              <a:buSzPts val="1200"/>
              <a:buNone/>
              <a:defRPr/>
            </a:lvl5pPr>
            <a:lvl6pPr lvl="5">
              <a:spcBef>
                <a:spcPts val="0"/>
              </a:spcBef>
              <a:spcAft>
                <a:spcPts val="0"/>
              </a:spcAft>
              <a:buClr>
                <a:schemeClr val="lt1"/>
              </a:buClr>
              <a:buSzPts val="1200"/>
              <a:buNone/>
              <a:defRPr/>
            </a:lvl6pPr>
            <a:lvl7pPr lvl="6">
              <a:spcBef>
                <a:spcPts val="0"/>
              </a:spcBef>
              <a:spcAft>
                <a:spcPts val="0"/>
              </a:spcAft>
              <a:buClr>
                <a:schemeClr val="lt1"/>
              </a:buClr>
              <a:buSzPts val="1200"/>
              <a:buNone/>
              <a:defRPr/>
            </a:lvl7pPr>
            <a:lvl8pPr lvl="7">
              <a:spcBef>
                <a:spcPts val="0"/>
              </a:spcBef>
              <a:spcAft>
                <a:spcPts val="0"/>
              </a:spcAft>
              <a:buClr>
                <a:schemeClr val="lt1"/>
              </a:buClr>
              <a:buSzPts val="1200"/>
              <a:buNone/>
              <a:defRPr/>
            </a:lvl8pPr>
            <a:lvl9pPr lvl="8">
              <a:spcBef>
                <a:spcPts val="0"/>
              </a:spcBef>
              <a:spcAft>
                <a:spcPts val="0"/>
              </a:spcAft>
              <a:buClr>
                <a:schemeClr val="lt1"/>
              </a:buClr>
              <a:buSzPts val="1200"/>
              <a:buNone/>
              <a:defRPr/>
            </a:lvl9pPr>
          </a:lstStyle>
          <a:p/>
        </p:txBody>
      </p:sp>
      <p:sp>
        <p:nvSpPr>
          <p:cNvPr id="303" name="Google Shape;303;p36"/>
          <p:cNvSpPr txBox="1"/>
          <p:nvPr>
            <p:ph idx="9" type="body"/>
          </p:nvPr>
        </p:nvSpPr>
        <p:spPr>
          <a:xfrm>
            <a:off x="2454725" y="3862050"/>
            <a:ext cx="2064000" cy="888600"/>
          </a:xfrm>
          <a:prstGeom prst="rect">
            <a:avLst/>
          </a:prstGeom>
        </p:spPr>
        <p:txBody>
          <a:bodyPr anchorCtr="0" anchor="t" bIns="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04" name="Google Shape;304;p36"/>
          <p:cNvSpPr txBox="1"/>
          <p:nvPr>
            <p:ph idx="13" type="body"/>
          </p:nvPr>
        </p:nvSpPr>
        <p:spPr>
          <a:xfrm>
            <a:off x="4624700" y="3862050"/>
            <a:ext cx="2064000" cy="888600"/>
          </a:xfrm>
          <a:prstGeom prst="rect">
            <a:avLst/>
          </a:prstGeom>
        </p:spPr>
        <p:txBody>
          <a:bodyPr anchorCtr="0" anchor="t" bIns="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05" name="Google Shape;305;p36"/>
          <p:cNvSpPr txBox="1"/>
          <p:nvPr>
            <p:ph idx="14" type="body"/>
          </p:nvPr>
        </p:nvSpPr>
        <p:spPr>
          <a:xfrm>
            <a:off x="6794675" y="3862050"/>
            <a:ext cx="2064000" cy="888600"/>
          </a:xfrm>
          <a:prstGeom prst="rect">
            <a:avLst/>
          </a:prstGeom>
        </p:spPr>
        <p:txBody>
          <a:bodyPr anchorCtr="0" anchor="t" bIns="0" lIns="182875" spcFirstLastPara="1" rIns="182875"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06" name="Google Shape;306;p36"/>
          <p:cNvSpPr/>
          <p:nvPr>
            <p:ph idx="15" type="pic"/>
          </p:nvPr>
        </p:nvSpPr>
        <p:spPr>
          <a:xfrm>
            <a:off x="6794975" y="1980250"/>
            <a:ext cx="2064000" cy="1122300"/>
          </a:xfrm>
          <a:prstGeom prst="round2SameRect">
            <a:avLst>
              <a:gd fmla="val 16667" name="adj1"/>
              <a:gd fmla="val 0" name="adj2"/>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 Alt 3">
  <p:cSld name="CUSTOM_3">
    <p:bg>
      <p:bgPr>
        <a:solidFill>
          <a:schemeClr val="lt2"/>
        </a:solidFill>
      </p:bgPr>
    </p:bg>
    <p:spTree>
      <p:nvGrpSpPr>
        <p:cNvPr id="307" name="Shape 307"/>
        <p:cNvGrpSpPr/>
        <p:nvPr/>
      </p:nvGrpSpPr>
      <p:grpSpPr>
        <a:xfrm>
          <a:off x="0" y="0"/>
          <a:ext cx="0" cy="0"/>
          <a:chOff x="0" y="0"/>
          <a:chExt cx="0" cy="0"/>
        </a:xfrm>
      </p:grpSpPr>
      <p:sp>
        <p:nvSpPr>
          <p:cNvPr id="308" name="Google Shape;308;p37"/>
          <p:cNvSpPr/>
          <p:nvPr>
            <p:ph idx="2" type="pic"/>
          </p:nvPr>
        </p:nvSpPr>
        <p:spPr>
          <a:xfrm>
            <a:off x="5965025" y="3740450"/>
            <a:ext cx="2894400" cy="1116900"/>
          </a:xfrm>
          <a:prstGeom prst="roundRect">
            <a:avLst>
              <a:gd fmla="val 13273" name="adj"/>
            </a:avLst>
          </a:prstGeom>
          <a:noFill/>
          <a:ln>
            <a:noFill/>
          </a:ln>
        </p:spPr>
      </p:sp>
      <p:sp>
        <p:nvSpPr>
          <p:cNvPr id="309" name="Google Shape;309;p37"/>
          <p:cNvSpPr/>
          <p:nvPr/>
        </p:nvSpPr>
        <p:spPr>
          <a:xfrm flipH="1" rot="10800000">
            <a:off x="575775" y="282975"/>
            <a:ext cx="7992600" cy="3457500"/>
          </a:xfrm>
          <a:prstGeom prst="round2DiagRect">
            <a:avLst>
              <a:gd fmla="val 9463"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310" name="Google Shape;310;p37"/>
          <p:cNvSpPr/>
          <p:nvPr/>
        </p:nvSpPr>
        <p:spPr>
          <a:xfrm flipH="1" rot="10800000">
            <a:off x="575775" y="3740475"/>
            <a:ext cx="5389200" cy="1116900"/>
          </a:xfrm>
          <a:prstGeom prst="round2DiagRect">
            <a:avLst>
              <a:gd fmla="val 16002" name="adj1"/>
              <a:gd fmla="val 0" name="adj2"/>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311" name="Google Shape;311;p37"/>
          <p:cNvSpPr/>
          <p:nvPr/>
        </p:nvSpPr>
        <p:spPr>
          <a:xfrm rot="10800000">
            <a:off x="284775" y="282975"/>
            <a:ext cx="291000" cy="45744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312" name="Google Shape;312;p37"/>
          <p:cNvSpPr/>
          <p:nvPr/>
        </p:nvSpPr>
        <p:spPr>
          <a:xfrm rot="10800000">
            <a:off x="8568225" y="282900"/>
            <a:ext cx="291000" cy="3457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313" name="Google Shape;313;p37"/>
          <p:cNvSpPr txBox="1"/>
          <p:nvPr>
            <p:ph type="title"/>
          </p:nvPr>
        </p:nvSpPr>
        <p:spPr>
          <a:xfrm>
            <a:off x="917100" y="528525"/>
            <a:ext cx="7337100" cy="2912100"/>
          </a:xfrm>
          <a:prstGeom prst="rect">
            <a:avLst/>
          </a:prstGeom>
        </p:spPr>
        <p:txBody>
          <a:bodyPr anchorCtr="0" anchor="t" bIns="0" lIns="0" spcFirstLastPara="1" rIns="0" wrap="square" tIns="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14" name="Google Shape;314;p37"/>
          <p:cNvSpPr txBox="1"/>
          <p:nvPr>
            <p:ph idx="1" type="subTitle"/>
          </p:nvPr>
        </p:nvSpPr>
        <p:spPr>
          <a:xfrm>
            <a:off x="917100" y="3989175"/>
            <a:ext cx="4625100" cy="597900"/>
          </a:xfrm>
          <a:prstGeom prst="rect">
            <a:avLst/>
          </a:prstGeom>
        </p:spPr>
        <p:txBody>
          <a:bodyPr anchorCtr="0" anchor="t" bIns="0" lIns="0" spcFirstLastPara="1" rIns="0" wrap="square" tIns="0">
            <a:noAutofit/>
          </a:bodyPr>
          <a:lstStyle>
            <a:lvl1pPr lvl="0">
              <a:spcBef>
                <a:spcPts val="0"/>
              </a:spcBef>
              <a:spcAft>
                <a:spcPts val="0"/>
              </a:spcAft>
              <a:buSzPts val="1800"/>
              <a:buFont typeface="Outfit"/>
              <a:buNone/>
              <a:defRPr sz="1800">
                <a:latin typeface="Outfit"/>
                <a:ea typeface="Outfit"/>
                <a:cs typeface="Outfit"/>
                <a:sym typeface="Outfit"/>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ards - Alt 1">
  <p:cSld name="CUSTOM_4">
    <p:bg>
      <p:bgPr>
        <a:solidFill>
          <a:schemeClr val="lt2"/>
        </a:solidFill>
      </p:bgPr>
    </p:bg>
    <p:spTree>
      <p:nvGrpSpPr>
        <p:cNvPr id="315" name="Shape 315"/>
        <p:cNvGrpSpPr/>
        <p:nvPr/>
      </p:nvGrpSpPr>
      <p:grpSpPr>
        <a:xfrm>
          <a:off x="0" y="0"/>
          <a:ext cx="0" cy="0"/>
          <a:chOff x="0" y="0"/>
          <a:chExt cx="0" cy="0"/>
        </a:xfrm>
      </p:grpSpPr>
      <p:sp>
        <p:nvSpPr>
          <p:cNvPr id="316" name="Google Shape;316;p38"/>
          <p:cNvSpPr/>
          <p:nvPr>
            <p:ph idx="2" type="pic"/>
          </p:nvPr>
        </p:nvSpPr>
        <p:spPr>
          <a:xfrm>
            <a:off x="717825" y="2478076"/>
            <a:ext cx="1197900" cy="1197900"/>
          </a:xfrm>
          <a:prstGeom prst="ellipse">
            <a:avLst/>
          </a:prstGeom>
          <a:noFill/>
          <a:ln cap="flat" cmpd="sng" w="9525">
            <a:solidFill>
              <a:schemeClr val="lt2"/>
            </a:solidFill>
            <a:prstDash val="solid"/>
            <a:round/>
            <a:headEnd len="sm" w="sm" type="none"/>
            <a:tailEnd len="sm" w="sm" type="none"/>
          </a:ln>
        </p:spPr>
      </p:sp>
      <p:sp>
        <p:nvSpPr>
          <p:cNvPr id="317" name="Google Shape;317;p38"/>
          <p:cNvSpPr/>
          <p:nvPr>
            <p:ph idx="3" type="pic"/>
          </p:nvPr>
        </p:nvSpPr>
        <p:spPr>
          <a:xfrm>
            <a:off x="2887875" y="2478076"/>
            <a:ext cx="1197900" cy="1197900"/>
          </a:xfrm>
          <a:prstGeom prst="ellipse">
            <a:avLst/>
          </a:prstGeom>
          <a:noFill/>
          <a:ln cap="flat" cmpd="sng" w="9525">
            <a:solidFill>
              <a:schemeClr val="lt2"/>
            </a:solidFill>
            <a:prstDash val="solid"/>
            <a:round/>
            <a:headEnd len="sm" w="sm" type="none"/>
            <a:tailEnd len="sm" w="sm" type="none"/>
          </a:ln>
        </p:spPr>
      </p:sp>
      <p:sp>
        <p:nvSpPr>
          <p:cNvPr id="318" name="Google Shape;318;p38"/>
          <p:cNvSpPr/>
          <p:nvPr>
            <p:ph idx="4" type="pic"/>
          </p:nvPr>
        </p:nvSpPr>
        <p:spPr>
          <a:xfrm>
            <a:off x="5057925" y="2478076"/>
            <a:ext cx="1197900" cy="1197900"/>
          </a:xfrm>
          <a:prstGeom prst="ellipse">
            <a:avLst/>
          </a:prstGeom>
          <a:noFill/>
          <a:ln cap="flat" cmpd="sng" w="9525">
            <a:solidFill>
              <a:schemeClr val="lt2"/>
            </a:solidFill>
            <a:prstDash val="solid"/>
            <a:round/>
            <a:headEnd len="sm" w="sm" type="none"/>
            <a:tailEnd len="sm" w="sm" type="none"/>
          </a:ln>
        </p:spPr>
      </p:sp>
      <p:sp>
        <p:nvSpPr>
          <p:cNvPr id="319" name="Google Shape;319;p38"/>
          <p:cNvSpPr/>
          <p:nvPr>
            <p:ph idx="5" type="pic"/>
          </p:nvPr>
        </p:nvSpPr>
        <p:spPr>
          <a:xfrm>
            <a:off x="7227975" y="2478076"/>
            <a:ext cx="1197900" cy="1197900"/>
          </a:xfrm>
          <a:prstGeom prst="ellipse">
            <a:avLst/>
          </a:prstGeom>
          <a:noFill/>
          <a:ln cap="flat" cmpd="sng" w="9525">
            <a:solidFill>
              <a:schemeClr val="lt2"/>
            </a:solidFill>
            <a:prstDash val="solid"/>
            <a:round/>
            <a:headEnd len="sm" w="sm" type="none"/>
            <a:tailEnd len="sm" w="sm" type="none"/>
          </a:ln>
        </p:spPr>
      </p:sp>
      <p:sp>
        <p:nvSpPr>
          <p:cNvPr id="320" name="Google Shape;320;p38"/>
          <p:cNvSpPr txBox="1"/>
          <p:nvPr>
            <p:ph idx="1" type="subTitle"/>
          </p:nvPr>
        </p:nvSpPr>
        <p:spPr>
          <a:xfrm>
            <a:off x="284775" y="1675050"/>
            <a:ext cx="1933800" cy="558600"/>
          </a:xfrm>
          <a:prstGeom prst="rect">
            <a:avLst/>
          </a:prstGeom>
        </p:spPr>
        <p:txBody>
          <a:bodyPr anchorCtr="0" anchor="t" bIns="0" lIns="182875" spcFirstLastPara="1" rIns="182875" wrap="square" tIns="182875">
            <a:noAutofit/>
          </a:bodyPr>
          <a:lstStyle>
            <a:lvl1pPr lvl="0">
              <a:lnSpc>
                <a:spcPct val="90000"/>
              </a:lnSpc>
              <a:spcBef>
                <a:spcPts val="0"/>
              </a:spcBef>
              <a:spcAft>
                <a:spcPts val="0"/>
              </a:spcAft>
              <a:buSzPts val="1800"/>
              <a:buNone/>
              <a:defRPr b="1" sz="18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321" name="Google Shape;321;p38"/>
          <p:cNvSpPr txBox="1"/>
          <p:nvPr>
            <p:ph idx="6" type="subTitle"/>
          </p:nvPr>
        </p:nvSpPr>
        <p:spPr>
          <a:xfrm>
            <a:off x="2454825" y="1675050"/>
            <a:ext cx="1933800" cy="558600"/>
          </a:xfrm>
          <a:prstGeom prst="rect">
            <a:avLst/>
          </a:prstGeom>
        </p:spPr>
        <p:txBody>
          <a:bodyPr anchorCtr="0" anchor="t" bIns="0" lIns="182875" spcFirstLastPara="1" rIns="182875" wrap="square" tIns="182875">
            <a:noAutofit/>
          </a:bodyPr>
          <a:lstStyle>
            <a:lvl1pPr lvl="0">
              <a:lnSpc>
                <a:spcPct val="90000"/>
              </a:lnSpc>
              <a:spcBef>
                <a:spcPts val="0"/>
              </a:spcBef>
              <a:spcAft>
                <a:spcPts val="0"/>
              </a:spcAft>
              <a:buClr>
                <a:schemeClr val="lt1"/>
              </a:buClr>
              <a:buSzPts val="1800"/>
              <a:buNone/>
              <a:defRPr b="1" sz="1800"/>
            </a:lvl1pPr>
            <a:lvl2pPr lvl="1">
              <a:lnSpc>
                <a:spcPct val="90000"/>
              </a:lnSpc>
              <a:spcBef>
                <a:spcPts val="0"/>
              </a:spcBef>
              <a:spcAft>
                <a:spcPts val="0"/>
              </a:spcAft>
              <a:buSzPts val="1200"/>
              <a:buNone/>
              <a:defRPr/>
            </a:lvl2pPr>
            <a:lvl3pPr lvl="2">
              <a:lnSpc>
                <a:spcPct val="90000"/>
              </a:lnSpc>
              <a:spcBef>
                <a:spcPts val="0"/>
              </a:spcBef>
              <a:spcAft>
                <a:spcPts val="0"/>
              </a:spcAft>
              <a:buSzPts val="1200"/>
              <a:buNone/>
              <a:defRPr/>
            </a:lvl3pPr>
            <a:lvl4pPr lvl="3">
              <a:lnSpc>
                <a:spcPct val="90000"/>
              </a:lnSpc>
              <a:spcBef>
                <a:spcPts val="0"/>
              </a:spcBef>
              <a:spcAft>
                <a:spcPts val="0"/>
              </a:spcAft>
              <a:buSzPts val="1200"/>
              <a:buNone/>
              <a:defRPr/>
            </a:lvl4pPr>
            <a:lvl5pPr lvl="4">
              <a:lnSpc>
                <a:spcPct val="90000"/>
              </a:lnSpc>
              <a:spcBef>
                <a:spcPts val="0"/>
              </a:spcBef>
              <a:spcAft>
                <a:spcPts val="0"/>
              </a:spcAft>
              <a:buSzPts val="1200"/>
              <a:buNone/>
              <a:defRPr/>
            </a:lvl5pPr>
            <a:lvl6pPr lvl="5">
              <a:lnSpc>
                <a:spcPct val="90000"/>
              </a:lnSpc>
              <a:spcBef>
                <a:spcPts val="0"/>
              </a:spcBef>
              <a:spcAft>
                <a:spcPts val="0"/>
              </a:spcAft>
              <a:buSzPts val="1200"/>
              <a:buNone/>
              <a:defRPr/>
            </a:lvl6pPr>
            <a:lvl7pPr lvl="6">
              <a:lnSpc>
                <a:spcPct val="90000"/>
              </a:lnSpc>
              <a:spcBef>
                <a:spcPts val="0"/>
              </a:spcBef>
              <a:spcAft>
                <a:spcPts val="0"/>
              </a:spcAft>
              <a:buSzPts val="1200"/>
              <a:buNone/>
              <a:defRPr/>
            </a:lvl7pPr>
            <a:lvl8pPr lvl="7">
              <a:lnSpc>
                <a:spcPct val="90000"/>
              </a:lnSpc>
              <a:spcBef>
                <a:spcPts val="0"/>
              </a:spcBef>
              <a:spcAft>
                <a:spcPts val="0"/>
              </a:spcAft>
              <a:buSzPts val="1200"/>
              <a:buNone/>
              <a:defRPr/>
            </a:lvl8pPr>
            <a:lvl9pPr lvl="8">
              <a:lnSpc>
                <a:spcPct val="90000"/>
              </a:lnSpc>
              <a:spcBef>
                <a:spcPts val="0"/>
              </a:spcBef>
              <a:spcAft>
                <a:spcPts val="0"/>
              </a:spcAft>
              <a:buSzPts val="1200"/>
              <a:buNone/>
              <a:defRPr/>
            </a:lvl9pPr>
          </a:lstStyle>
          <a:p/>
        </p:txBody>
      </p:sp>
      <p:sp>
        <p:nvSpPr>
          <p:cNvPr id="322" name="Google Shape;322;p38"/>
          <p:cNvSpPr txBox="1"/>
          <p:nvPr>
            <p:ph idx="7" type="subTitle"/>
          </p:nvPr>
        </p:nvSpPr>
        <p:spPr>
          <a:xfrm>
            <a:off x="4624863" y="1675050"/>
            <a:ext cx="1933800" cy="558600"/>
          </a:xfrm>
          <a:prstGeom prst="rect">
            <a:avLst/>
          </a:prstGeom>
        </p:spPr>
        <p:txBody>
          <a:bodyPr anchorCtr="0" anchor="t" bIns="0" lIns="182875" spcFirstLastPara="1" rIns="182875" wrap="square" tIns="182875">
            <a:noAutofit/>
          </a:bodyPr>
          <a:lstStyle>
            <a:lvl1pPr lvl="0">
              <a:lnSpc>
                <a:spcPct val="90000"/>
              </a:lnSpc>
              <a:spcBef>
                <a:spcPts val="0"/>
              </a:spcBef>
              <a:spcAft>
                <a:spcPts val="0"/>
              </a:spcAft>
              <a:buClr>
                <a:schemeClr val="lt1"/>
              </a:buClr>
              <a:buSzPts val="1800"/>
              <a:buNone/>
              <a:defRPr b="1" sz="1800"/>
            </a:lvl1pPr>
            <a:lvl2pPr lvl="1">
              <a:lnSpc>
                <a:spcPct val="90000"/>
              </a:lnSpc>
              <a:spcBef>
                <a:spcPts val="0"/>
              </a:spcBef>
              <a:spcAft>
                <a:spcPts val="0"/>
              </a:spcAft>
              <a:buSzPts val="1200"/>
              <a:buNone/>
              <a:defRPr/>
            </a:lvl2pPr>
            <a:lvl3pPr lvl="2">
              <a:lnSpc>
                <a:spcPct val="90000"/>
              </a:lnSpc>
              <a:spcBef>
                <a:spcPts val="0"/>
              </a:spcBef>
              <a:spcAft>
                <a:spcPts val="0"/>
              </a:spcAft>
              <a:buSzPts val="1200"/>
              <a:buNone/>
              <a:defRPr/>
            </a:lvl3pPr>
            <a:lvl4pPr lvl="3">
              <a:lnSpc>
                <a:spcPct val="90000"/>
              </a:lnSpc>
              <a:spcBef>
                <a:spcPts val="0"/>
              </a:spcBef>
              <a:spcAft>
                <a:spcPts val="0"/>
              </a:spcAft>
              <a:buSzPts val="1200"/>
              <a:buNone/>
              <a:defRPr/>
            </a:lvl4pPr>
            <a:lvl5pPr lvl="4">
              <a:lnSpc>
                <a:spcPct val="90000"/>
              </a:lnSpc>
              <a:spcBef>
                <a:spcPts val="0"/>
              </a:spcBef>
              <a:spcAft>
                <a:spcPts val="0"/>
              </a:spcAft>
              <a:buSzPts val="1200"/>
              <a:buNone/>
              <a:defRPr/>
            </a:lvl5pPr>
            <a:lvl6pPr lvl="5">
              <a:lnSpc>
                <a:spcPct val="90000"/>
              </a:lnSpc>
              <a:spcBef>
                <a:spcPts val="0"/>
              </a:spcBef>
              <a:spcAft>
                <a:spcPts val="0"/>
              </a:spcAft>
              <a:buSzPts val="1200"/>
              <a:buNone/>
              <a:defRPr/>
            </a:lvl6pPr>
            <a:lvl7pPr lvl="6">
              <a:lnSpc>
                <a:spcPct val="90000"/>
              </a:lnSpc>
              <a:spcBef>
                <a:spcPts val="0"/>
              </a:spcBef>
              <a:spcAft>
                <a:spcPts val="0"/>
              </a:spcAft>
              <a:buSzPts val="1200"/>
              <a:buNone/>
              <a:defRPr/>
            </a:lvl7pPr>
            <a:lvl8pPr lvl="7">
              <a:lnSpc>
                <a:spcPct val="90000"/>
              </a:lnSpc>
              <a:spcBef>
                <a:spcPts val="0"/>
              </a:spcBef>
              <a:spcAft>
                <a:spcPts val="0"/>
              </a:spcAft>
              <a:buSzPts val="1200"/>
              <a:buNone/>
              <a:defRPr/>
            </a:lvl8pPr>
            <a:lvl9pPr lvl="8">
              <a:lnSpc>
                <a:spcPct val="90000"/>
              </a:lnSpc>
              <a:spcBef>
                <a:spcPts val="0"/>
              </a:spcBef>
              <a:spcAft>
                <a:spcPts val="0"/>
              </a:spcAft>
              <a:buSzPts val="1200"/>
              <a:buNone/>
              <a:defRPr/>
            </a:lvl9pPr>
          </a:lstStyle>
          <a:p/>
        </p:txBody>
      </p:sp>
      <p:sp>
        <p:nvSpPr>
          <p:cNvPr id="323" name="Google Shape;323;p38"/>
          <p:cNvSpPr txBox="1"/>
          <p:nvPr>
            <p:ph idx="8" type="subTitle"/>
          </p:nvPr>
        </p:nvSpPr>
        <p:spPr>
          <a:xfrm>
            <a:off x="6794913" y="1675050"/>
            <a:ext cx="1933800" cy="558600"/>
          </a:xfrm>
          <a:prstGeom prst="rect">
            <a:avLst/>
          </a:prstGeom>
        </p:spPr>
        <p:txBody>
          <a:bodyPr anchorCtr="0" anchor="t" bIns="0" lIns="182875" spcFirstLastPara="1" rIns="182875" wrap="square" tIns="182875">
            <a:noAutofit/>
          </a:bodyPr>
          <a:lstStyle>
            <a:lvl1pPr lvl="0">
              <a:lnSpc>
                <a:spcPct val="90000"/>
              </a:lnSpc>
              <a:spcBef>
                <a:spcPts val="0"/>
              </a:spcBef>
              <a:spcAft>
                <a:spcPts val="0"/>
              </a:spcAft>
              <a:buClr>
                <a:schemeClr val="lt2"/>
              </a:buClr>
              <a:buSzPts val="1800"/>
              <a:buNone/>
              <a:defRPr b="1" sz="1800">
                <a:solidFill>
                  <a:schemeClr val="lt2"/>
                </a:solidFill>
              </a:defRPr>
            </a:lvl1pPr>
            <a:lvl2pPr lvl="1">
              <a:lnSpc>
                <a:spcPct val="90000"/>
              </a:lnSpc>
              <a:spcBef>
                <a:spcPts val="0"/>
              </a:spcBef>
              <a:spcAft>
                <a:spcPts val="0"/>
              </a:spcAft>
              <a:buClr>
                <a:schemeClr val="lt2"/>
              </a:buClr>
              <a:buSzPts val="1200"/>
              <a:buNone/>
              <a:defRPr>
                <a:solidFill>
                  <a:schemeClr val="lt2"/>
                </a:solidFill>
              </a:defRPr>
            </a:lvl2pPr>
            <a:lvl3pPr lvl="2">
              <a:lnSpc>
                <a:spcPct val="90000"/>
              </a:lnSpc>
              <a:spcBef>
                <a:spcPts val="0"/>
              </a:spcBef>
              <a:spcAft>
                <a:spcPts val="0"/>
              </a:spcAft>
              <a:buClr>
                <a:schemeClr val="lt2"/>
              </a:buClr>
              <a:buSzPts val="1200"/>
              <a:buNone/>
              <a:defRPr>
                <a:solidFill>
                  <a:schemeClr val="lt2"/>
                </a:solidFill>
              </a:defRPr>
            </a:lvl3pPr>
            <a:lvl4pPr lvl="3">
              <a:lnSpc>
                <a:spcPct val="90000"/>
              </a:lnSpc>
              <a:spcBef>
                <a:spcPts val="0"/>
              </a:spcBef>
              <a:spcAft>
                <a:spcPts val="0"/>
              </a:spcAft>
              <a:buClr>
                <a:schemeClr val="lt2"/>
              </a:buClr>
              <a:buSzPts val="1200"/>
              <a:buNone/>
              <a:defRPr>
                <a:solidFill>
                  <a:schemeClr val="lt2"/>
                </a:solidFill>
              </a:defRPr>
            </a:lvl4pPr>
            <a:lvl5pPr lvl="4">
              <a:lnSpc>
                <a:spcPct val="90000"/>
              </a:lnSpc>
              <a:spcBef>
                <a:spcPts val="0"/>
              </a:spcBef>
              <a:spcAft>
                <a:spcPts val="0"/>
              </a:spcAft>
              <a:buClr>
                <a:schemeClr val="lt2"/>
              </a:buClr>
              <a:buSzPts val="1200"/>
              <a:buNone/>
              <a:defRPr>
                <a:solidFill>
                  <a:schemeClr val="lt2"/>
                </a:solidFill>
              </a:defRPr>
            </a:lvl5pPr>
            <a:lvl6pPr lvl="5">
              <a:lnSpc>
                <a:spcPct val="90000"/>
              </a:lnSpc>
              <a:spcBef>
                <a:spcPts val="0"/>
              </a:spcBef>
              <a:spcAft>
                <a:spcPts val="0"/>
              </a:spcAft>
              <a:buClr>
                <a:schemeClr val="lt2"/>
              </a:buClr>
              <a:buSzPts val="1200"/>
              <a:buNone/>
              <a:defRPr>
                <a:solidFill>
                  <a:schemeClr val="lt2"/>
                </a:solidFill>
              </a:defRPr>
            </a:lvl6pPr>
            <a:lvl7pPr lvl="6">
              <a:lnSpc>
                <a:spcPct val="90000"/>
              </a:lnSpc>
              <a:spcBef>
                <a:spcPts val="0"/>
              </a:spcBef>
              <a:spcAft>
                <a:spcPts val="0"/>
              </a:spcAft>
              <a:buClr>
                <a:schemeClr val="lt2"/>
              </a:buClr>
              <a:buSzPts val="1200"/>
              <a:buNone/>
              <a:defRPr>
                <a:solidFill>
                  <a:schemeClr val="lt2"/>
                </a:solidFill>
              </a:defRPr>
            </a:lvl7pPr>
            <a:lvl8pPr lvl="7">
              <a:lnSpc>
                <a:spcPct val="90000"/>
              </a:lnSpc>
              <a:spcBef>
                <a:spcPts val="0"/>
              </a:spcBef>
              <a:spcAft>
                <a:spcPts val="0"/>
              </a:spcAft>
              <a:buClr>
                <a:schemeClr val="lt2"/>
              </a:buClr>
              <a:buSzPts val="1200"/>
              <a:buNone/>
              <a:defRPr>
                <a:solidFill>
                  <a:schemeClr val="lt2"/>
                </a:solidFill>
              </a:defRPr>
            </a:lvl8pPr>
            <a:lvl9pPr lvl="8">
              <a:lnSpc>
                <a:spcPct val="90000"/>
              </a:lnSpc>
              <a:spcBef>
                <a:spcPts val="0"/>
              </a:spcBef>
              <a:spcAft>
                <a:spcPts val="0"/>
              </a:spcAft>
              <a:buClr>
                <a:schemeClr val="lt2"/>
              </a:buClr>
              <a:buSzPts val="1200"/>
              <a:buNone/>
              <a:defRPr>
                <a:solidFill>
                  <a:schemeClr val="lt2"/>
                </a:solidFill>
              </a:defRPr>
            </a:lvl9pPr>
          </a:lstStyle>
          <a:p/>
        </p:txBody>
      </p:sp>
      <p:sp>
        <p:nvSpPr>
          <p:cNvPr id="324" name="Google Shape;324;p38"/>
          <p:cNvSpPr txBox="1"/>
          <p:nvPr>
            <p:ph idx="9" type="subTitle"/>
          </p:nvPr>
        </p:nvSpPr>
        <p:spPr>
          <a:xfrm>
            <a:off x="284775" y="3874800"/>
            <a:ext cx="2064000" cy="971400"/>
          </a:xfrm>
          <a:prstGeom prst="rect">
            <a:avLst/>
          </a:prstGeom>
        </p:spPr>
        <p:txBody>
          <a:bodyPr anchorCtr="0" anchor="t" bIns="182875" lIns="182875" spcFirstLastPara="1" rIns="182875"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325" name="Google Shape;325;p38"/>
          <p:cNvSpPr txBox="1"/>
          <p:nvPr>
            <p:ph idx="13" type="subTitle"/>
          </p:nvPr>
        </p:nvSpPr>
        <p:spPr>
          <a:xfrm>
            <a:off x="2454825" y="3874800"/>
            <a:ext cx="2064000" cy="971400"/>
          </a:xfrm>
          <a:prstGeom prst="rect">
            <a:avLst/>
          </a:prstGeom>
        </p:spPr>
        <p:txBody>
          <a:bodyPr anchorCtr="0" anchor="t" bIns="182875" lIns="182875" spcFirstLastPara="1" rIns="182875"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326" name="Google Shape;326;p38"/>
          <p:cNvSpPr txBox="1"/>
          <p:nvPr>
            <p:ph idx="14" type="subTitle"/>
          </p:nvPr>
        </p:nvSpPr>
        <p:spPr>
          <a:xfrm>
            <a:off x="4624875" y="3874800"/>
            <a:ext cx="2064000" cy="971400"/>
          </a:xfrm>
          <a:prstGeom prst="rect">
            <a:avLst/>
          </a:prstGeom>
        </p:spPr>
        <p:txBody>
          <a:bodyPr anchorCtr="0" anchor="t" bIns="182875" lIns="182875" spcFirstLastPara="1" rIns="182875"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327" name="Google Shape;327;p38"/>
          <p:cNvSpPr txBox="1"/>
          <p:nvPr>
            <p:ph idx="15" type="subTitle"/>
          </p:nvPr>
        </p:nvSpPr>
        <p:spPr>
          <a:xfrm>
            <a:off x="6794925" y="3874800"/>
            <a:ext cx="2064000" cy="971400"/>
          </a:xfrm>
          <a:prstGeom prst="rect">
            <a:avLst/>
          </a:prstGeom>
        </p:spPr>
        <p:txBody>
          <a:bodyPr anchorCtr="0" anchor="t" bIns="182875" lIns="182875" spcFirstLastPara="1" rIns="182875" wrap="square" tIns="0">
            <a:noAutofit/>
          </a:bodyPr>
          <a:lstStyle>
            <a:lvl1pPr lvl="0">
              <a:spcBef>
                <a:spcPts val="0"/>
              </a:spcBef>
              <a:spcAft>
                <a:spcPts val="0"/>
              </a:spcAft>
              <a:buClr>
                <a:schemeClr val="lt2"/>
              </a:buClr>
              <a:buSzPts val="1000"/>
              <a:buNone/>
              <a:defRPr sz="1000">
                <a:solidFill>
                  <a:schemeClr val="lt2"/>
                </a:solidFill>
              </a:defRPr>
            </a:lvl1pPr>
            <a:lvl2pPr lvl="1">
              <a:spcBef>
                <a:spcPts val="0"/>
              </a:spcBef>
              <a:spcAft>
                <a:spcPts val="0"/>
              </a:spcAft>
              <a:buClr>
                <a:schemeClr val="lt2"/>
              </a:buClr>
              <a:buSzPts val="1200"/>
              <a:buNone/>
              <a:defRPr>
                <a:solidFill>
                  <a:schemeClr val="lt2"/>
                </a:solidFill>
              </a:defRPr>
            </a:lvl2pPr>
            <a:lvl3pPr lvl="2">
              <a:spcBef>
                <a:spcPts val="0"/>
              </a:spcBef>
              <a:spcAft>
                <a:spcPts val="0"/>
              </a:spcAft>
              <a:buClr>
                <a:schemeClr val="lt2"/>
              </a:buClr>
              <a:buSzPts val="1200"/>
              <a:buNone/>
              <a:defRPr>
                <a:solidFill>
                  <a:schemeClr val="lt2"/>
                </a:solidFill>
              </a:defRPr>
            </a:lvl3pPr>
            <a:lvl4pPr lvl="3">
              <a:spcBef>
                <a:spcPts val="0"/>
              </a:spcBef>
              <a:spcAft>
                <a:spcPts val="0"/>
              </a:spcAft>
              <a:buClr>
                <a:schemeClr val="lt2"/>
              </a:buClr>
              <a:buSzPts val="1200"/>
              <a:buNone/>
              <a:defRPr>
                <a:solidFill>
                  <a:schemeClr val="lt2"/>
                </a:solidFill>
              </a:defRPr>
            </a:lvl4pPr>
            <a:lvl5pPr lvl="4">
              <a:spcBef>
                <a:spcPts val="0"/>
              </a:spcBef>
              <a:spcAft>
                <a:spcPts val="0"/>
              </a:spcAft>
              <a:buClr>
                <a:schemeClr val="lt2"/>
              </a:buClr>
              <a:buSzPts val="1200"/>
              <a:buNone/>
              <a:defRPr>
                <a:solidFill>
                  <a:schemeClr val="lt2"/>
                </a:solidFill>
              </a:defRPr>
            </a:lvl5pPr>
            <a:lvl6pPr lvl="5">
              <a:spcBef>
                <a:spcPts val="0"/>
              </a:spcBef>
              <a:spcAft>
                <a:spcPts val="0"/>
              </a:spcAft>
              <a:buClr>
                <a:schemeClr val="lt2"/>
              </a:buClr>
              <a:buSzPts val="1200"/>
              <a:buNone/>
              <a:defRPr>
                <a:solidFill>
                  <a:schemeClr val="lt2"/>
                </a:solidFill>
              </a:defRPr>
            </a:lvl6pPr>
            <a:lvl7pPr lvl="6">
              <a:spcBef>
                <a:spcPts val="0"/>
              </a:spcBef>
              <a:spcAft>
                <a:spcPts val="0"/>
              </a:spcAft>
              <a:buClr>
                <a:schemeClr val="lt2"/>
              </a:buClr>
              <a:buSzPts val="1200"/>
              <a:buNone/>
              <a:defRPr>
                <a:solidFill>
                  <a:schemeClr val="lt2"/>
                </a:solidFill>
              </a:defRPr>
            </a:lvl7pPr>
            <a:lvl8pPr lvl="7">
              <a:spcBef>
                <a:spcPts val="0"/>
              </a:spcBef>
              <a:spcAft>
                <a:spcPts val="0"/>
              </a:spcAft>
              <a:buClr>
                <a:schemeClr val="lt2"/>
              </a:buClr>
              <a:buSzPts val="1200"/>
              <a:buNone/>
              <a:defRPr>
                <a:solidFill>
                  <a:schemeClr val="lt2"/>
                </a:solidFill>
              </a:defRPr>
            </a:lvl8pPr>
            <a:lvl9pPr lvl="8">
              <a:spcBef>
                <a:spcPts val="0"/>
              </a:spcBef>
              <a:spcAft>
                <a:spcPts val="0"/>
              </a:spcAft>
              <a:buClr>
                <a:schemeClr val="lt2"/>
              </a:buClr>
              <a:buSzPts val="1200"/>
              <a:buNone/>
              <a:defRPr>
                <a:solidFill>
                  <a:schemeClr val="lt2"/>
                </a:solidFill>
              </a:defRPr>
            </a:lvl9pPr>
          </a:lstStyle>
          <a:p/>
        </p:txBody>
      </p:sp>
      <p:sp>
        <p:nvSpPr>
          <p:cNvPr id="328" name="Google Shape;328;p38"/>
          <p:cNvSpPr txBox="1"/>
          <p:nvPr>
            <p:ph type="title"/>
          </p:nvPr>
        </p:nvSpPr>
        <p:spPr>
          <a:xfrm>
            <a:off x="284775" y="282900"/>
            <a:ext cx="7851300" cy="4764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ards - Alt 2">
  <p:cSld name="CUSTOM_12">
    <p:spTree>
      <p:nvGrpSpPr>
        <p:cNvPr id="329" name="Shape 329"/>
        <p:cNvGrpSpPr/>
        <p:nvPr/>
      </p:nvGrpSpPr>
      <p:grpSpPr>
        <a:xfrm>
          <a:off x="0" y="0"/>
          <a:ext cx="0" cy="0"/>
          <a:chOff x="0" y="0"/>
          <a:chExt cx="0" cy="0"/>
        </a:xfrm>
      </p:grpSpPr>
      <p:sp>
        <p:nvSpPr>
          <p:cNvPr id="330" name="Google Shape;330;p39"/>
          <p:cNvSpPr txBox="1"/>
          <p:nvPr>
            <p:ph type="title"/>
          </p:nvPr>
        </p:nvSpPr>
        <p:spPr>
          <a:xfrm>
            <a:off x="3901500" y="1277850"/>
            <a:ext cx="1157700" cy="1010400"/>
          </a:xfrm>
          <a:prstGeom prst="rect">
            <a:avLst/>
          </a:prstGeom>
        </p:spPr>
        <p:txBody>
          <a:bodyPr anchorCtr="0" anchor="t" bIns="0" lIns="164575" spcFirstLastPara="1" rIns="91425" wrap="square" tIns="164575">
            <a:spAutoFit/>
          </a:bodyPr>
          <a:lstStyle>
            <a:lvl1pPr lvl="0">
              <a:lnSpc>
                <a:spcPct val="100000"/>
              </a:lnSpc>
              <a:spcBef>
                <a:spcPts val="0"/>
              </a:spcBef>
              <a:spcAft>
                <a:spcPts val="0"/>
              </a:spcAft>
              <a:buNone/>
              <a:defRPr sz="10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b="1" sz="1200">
                <a:solidFill>
                  <a:schemeClr val="lt2"/>
                </a:solidFill>
              </a:defRPr>
            </a:lvl2pPr>
            <a:lvl3pPr lvl="2">
              <a:lnSpc>
                <a:spcPct val="115000"/>
              </a:lnSpc>
              <a:spcBef>
                <a:spcPts val="0"/>
              </a:spcBef>
              <a:spcAft>
                <a:spcPts val="0"/>
              </a:spcAft>
              <a:buNone/>
              <a:defRPr b="1" sz="1200">
                <a:solidFill>
                  <a:schemeClr val="lt2"/>
                </a:solidFill>
              </a:defRPr>
            </a:lvl3pPr>
            <a:lvl4pPr lvl="3">
              <a:lnSpc>
                <a:spcPct val="115000"/>
              </a:lnSpc>
              <a:spcBef>
                <a:spcPts val="0"/>
              </a:spcBef>
              <a:spcAft>
                <a:spcPts val="0"/>
              </a:spcAft>
              <a:buNone/>
              <a:defRPr b="1" sz="1200">
                <a:solidFill>
                  <a:schemeClr val="lt2"/>
                </a:solidFill>
              </a:defRPr>
            </a:lvl4pPr>
            <a:lvl5pPr lvl="4">
              <a:lnSpc>
                <a:spcPct val="115000"/>
              </a:lnSpc>
              <a:spcBef>
                <a:spcPts val="0"/>
              </a:spcBef>
              <a:spcAft>
                <a:spcPts val="0"/>
              </a:spcAft>
              <a:buNone/>
              <a:defRPr b="1" sz="1200">
                <a:solidFill>
                  <a:schemeClr val="lt2"/>
                </a:solidFill>
              </a:defRPr>
            </a:lvl5pPr>
            <a:lvl6pPr lvl="5">
              <a:lnSpc>
                <a:spcPct val="115000"/>
              </a:lnSpc>
              <a:spcBef>
                <a:spcPts val="0"/>
              </a:spcBef>
              <a:spcAft>
                <a:spcPts val="0"/>
              </a:spcAft>
              <a:buNone/>
              <a:defRPr b="1" sz="1200">
                <a:solidFill>
                  <a:schemeClr val="lt2"/>
                </a:solidFill>
              </a:defRPr>
            </a:lvl6pPr>
            <a:lvl7pPr lvl="6">
              <a:lnSpc>
                <a:spcPct val="115000"/>
              </a:lnSpc>
              <a:spcBef>
                <a:spcPts val="0"/>
              </a:spcBef>
              <a:spcAft>
                <a:spcPts val="0"/>
              </a:spcAft>
              <a:buNone/>
              <a:defRPr b="1" sz="1200">
                <a:solidFill>
                  <a:schemeClr val="lt2"/>
                </a:solidFill>
              </a:defRPr>
            </a:lvl7pPr>
            <a:lvl8pPr lvl="7">
              <a:lnSpc>
                <a:spcPct val="115000"/>
              </a:lnSpc>
              <a:spcBef>
                <a:spcPts val="0"/>
              </a:spcBef>
              <a:spcAft>
                <a:spcPts val="0"/>
              </a:spcAft>
              <a:buNone/>
              <a:defRPr b="1" sz="1200">
                <a:solidFill>
                  <a:schemeClr val="lt2"/>
                </a:solidFill>
              </a:defRPr>
            </a:lvl8pPr>
            <a:lvl9pPr lvl="8">
              <a:lnSpc>
                <a:spcPct val="115000"/>
              </a:lnSpc>
              <a:spcBef>
                <a:spcPts val="0"/>
              </a:spcBef>
              <a:spcAft>
                <a:spcPts val="0"/>
              </a:spcAft>
              <a:buNone/>
              <a:defRPr b="1" sz="1200">
                <a:solidFill>
                  <a:schemeClr val="lt2"/>
                </a:solidFill>
              </a:defRPr>
            </a:lvl9pPr>
          </a:lstStyle>
          <a:p/>
        </p:txBody>
      </p:sp>
      <p:sp>
        <p:nvSpPr>
          <p:cNvPr id="331" name="Google Shape;331;p39"/>
          <p:cNvSpPr/>
          <p:nvPr>
            <p:ph idx="2" type="pic"/>
          </p:nvPr>
        </p:nvSpPr>
        <p:spPr>
          <a:xfrm>
            <a:off x="1731450" y="1277775"/>
            <a:ext cx="2062500" cy="3352200"/>
          </a:xfrm>
          <a:prstGeom prst="roundRect">
            <a:avLst>
              <a:gd fmla="val 10994" name="adj"/>
            </a:avLst>
          </a:prstGeom>
          <a:noFill/>
          <a:ln>
            <a:noFill/>
          </a:ln>
        </p:spPr>
      </p:sp>
      <p:sp>
        <p:nvSpPr>
          <p:cNvPr id="332" name="Google Shape;332;p39"/>
          <p:cNvSpPr txBox="1"/>
          <p:nvPr>
            <p:ph idx="3" type="title"/>
          </p:nvPr>
        </p:nvSpPr>
        <p:spPr>
          <a:xfrm>
            <a:off x="284775" y="282900"/>
            <a:ext cx="7851300" cy="4764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333" name="Google Shape;333;p39"/>
          <p:cNvSpPr txBox="1"/>
          <p:nvPr>
            <p:ph idx="1" type="subTitle"/>
          </p:nvPr>
        </p:nvSpPr>
        <p:spPr>
          <a:xfrm>
            <a:off x="1729925" y="1430175"/>
            <a:ext cx="2064000" cy="971400"/>
          </a:xfrm>
          <a:prstGeom prst="rect">
            <a:avLst/>
          </a:prstGeom>
        </p:spPr>
        <p:txBody>
          <a:bodyPr anchorCtr="0" anchor="t" bIns="182875" lIns="182875" spcFirstLastPara="1" rIns="182875" wrap="square" tIns="0">
            <a:noAutofit/>
          </a:bodyPr>
          <a:lstStyle>
            <a:lvl1pPr lvl="0">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334" name="Google Shape;334;p39"/>
          <p:cNvSpPr txBox="1"/>
          <p:nvPr>
            <p:ph idx="4" type="title"/>
          </p:nvPr>
        </p:nvSpPr>
        <p:spPr>
          <a:xfrm>
            <a:off x="6071550" y="2401575"/>
            <a:ext cx="2787900" cy="409500"/>
          </a:xfrm>
          <a:prstGeom prst="rect">
            <a:avLst/>
          </a:prstGeom>
        </p:spPr>
        <p:txBody>
          <a:bodyPr anchorCtr="0" anchor="t" bIns="0" lIns="164575" spcFirstLastPara="1" rIns="91425" wrap="square" tIns="164575">
            <a:spAutoFit/>
          </a:bodyPr>
          <a:lstStyle>
            <a:lvl1pPr lvl="0">
              <a:spcBef>
                <a:spcPts val="0"/>
              </a:spcBef>
              <a:spcAft>
                <a:spcPts val="0"/>
              </a:spcAft>
              <a:buNone/>
              <a:defRPr sz="1000">
                <a:latin typeface="Instrument Sans SemiBold"/>
                <a:ea typeface="Instrument Sans SemiBold"/>
                <a:cs typeface="Instrument Sans SemiBold"/>
                <a:sym typeface="Instrument Sans SemiBold"/>
              </a:defRPr>
            </a:lvl1pPr>
            <a:lvl2pPr lvl="1">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2pPr>
            <a:lvl3pPr lvl="2">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3pPr>
            <a:lvl4pPr lvl="3">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4pPr>
            <a:lvl5pPr lvl="4">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5pPr>
            <a:lvl6pPr lvl="5">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6pPr>
            <a:lvl7pPr lvl="6">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7pPr>
            <a:lvl8pPr lvl="7">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8pPr>
            <a:lvl9pPr lvl="8">
              <a:lnSpc>
                <a:spcPct val="115000"/>
              </a:lnSpc>
              <a:spcBef>
                <a:spcPts val="0"/>
              </a:spcBef>
              <a:spcAft>
                <a:spcPts val="0"/>
              </a:spcAft>
              <a:buNone/>
              <a:defRPr b="1" sz="1000">
                <a:solidFill>
                  <a:schemeClr val="lt2"/>
                </a:solidFill>
                <a:latin typeface="Instrument Sans"/>
                <a:ea typeface="Instrument Sans"/>
                <a:cs typeface="Instrument Sans"/>
                <a:sym typeface="Instrument Sans"/>
              </a:defRPr>
            </a:lvl9pPr>
          </a:lstStyle>
          <a:p/>
        </p:txBody>
      </p:sp>
      <p:sp>
        <p:nvSpPr>
          <p:cNvPr id="335" name="Google Shape;335;p39"/>
          <p:cNvSpPr txBox="1"/>
          <p:nvPr>
            <p:ph idx="5" type="subTitle"/>
          </p:nvPr>
        </p:nvSpPr>
        <p:spPr>
          <a:xfrm>
            <a:off x="1731400" y="4750800"/>
            <a:ext cx="1340700" cy="1032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600"/>
            </a:lvl1pPr>
            <a:lvl2pPr lvl="1">
              <a:spcBef>
                <a:spcPts val="0"/>
              </a:spcBef>
              <a:spcAft>
                <a:spcPts val="0"/>
              </a:spcAft>
              <a:buClr>
                <a:schemeClr val="lt1"/>
              </a:buClr>
              <a:buSzPts val="600"/>
              <a:buNone/>
              <a:defRPr sz="600"/>
            </a:lvl2pPr>
            <a:lvl3pPr lvl="2">
              <a:spcBef>
                <a:spcPts val="0"/>
              </a:spcBef>
              <a:spcAft>
                <a:spcPts val="0"/>
              </a:spcAft>
              <a:buClr>
                <a:schemeClr val="lt1"/>
              </a:buClr>
              <a:buSzPts val="600"/>
              <a:buNone/>
              <a:defRPr sz="600"/>
            </a:lvl3pPr>
            <a:lvl4pPr lvl="3">
              <a:spcBef>
                <a:spcPts val="0"/>
              </a:spcBef>
              <a:spcAft>
                <a:spcPts val="0"/>
              </a:spcAft>
              <a:buClr>
                <a:schemeClr val="lt1"/>
              </a:buClr>
              <a:buSzPts val="600"/>
              <a:buNone/>
              <a:defRPr sz="600"/>
            </a:lvl4pPr>
            <a:lvl5pPr lvl="4">
              <a:spcBef>
                <a:spcPts val="0"/>
              </a:spcBef>
              <a:spcAft>
                <a:spcPts val="0"/>
              </a:spcAft>
              <a:buClr>
                <a:schemeClr val="lt1"/>
              </a:buClr>
              <a:buSzPts val="600"/>
              <a:buNone/>
              <a:defRPr sz="600"/>
            </a:lvl5pPr>
            <a:lvl6pPr lvl="5">
              <a:spcBef>
                <a:spcPts val="0"/>
              </a:spcBef>
              <a:spcAft>
                <a:spcPts val="0"/>
              </a:spcAft>
              <a:buClr>
                <a:schemeClr val="lt1"/>
              </a:buClr>
              <a:buSzPts val="600"/>
              <a:buNone/>
              <a:defRPr sz="600"/>
            </a:lvl6pPr>
            <a:lvl7pPr lvl="6">
              <a:spcBef>
                <a:spcPts val="0"/>
              </a:spcBef>
              <a:spcAft>
                <a:spcPts val="0"/>
              </a:spcAft>
              <a:buClr>
                <a:schemeClr val="lt1"/>
              </a:buClr>
              <a:buSzPts val="600"/>
              <a:buNone/>
              <a:defRPr sz="600"/>
            </a:lvl7pPr>
            <a:lvl8pPr lvl="7">
              <a:spcBef>
                <a:spcPts val="0"/>
              </a:spcBef>
              <a:spcAft>
                <a:spcPts val="0"/>
              </a:spcAft>
              <a:buClr>
                <a:schemeClr val="lt1"/>
              </a:buClr>
              <a:buSzPts val="600"/>
              <a:buNone/>
              <a:defRPr sz="600"/>
            </a:lvl8pPr>
            <a:lvl9pPr lvl="8">
              <a:spcBef>
                <a:spcPts val="0"/>
              </a:spcBef>
              <a:spcAft>
                <a:spcPts val="0"/>
              </a:spcAft>
              <a:buClr>
                <a:schemeClr val="lt1"/>
              </a:buClr>
              <a:buSzPts val="600"/>
              <a:buNone/>
              <a:defRPr sz="600"/>
            </a:lvl9pPr>
          </a:lstStyle>
          <a:p/>
        </p:txBody>
      </p:sp>
      <p:sp>
        <p:nvSpPr>
          <p:cNvPr id="336" name="Google Shape;336;p39"/>
          <p:cNvSpPr txBox="1"/>
          <p:nvPr>
            <p:ph idx="6" type="subTitle"/>
          </p:nvPr>
        </p:nvSpPr>
        <p:spPr>
          <a:xfrm>
            <a:off x="7518500" y="4750800"/>
            <a:ext cx="1340700" cy="103200"/>
          </a:xfrm>
          <a:prstGeom prst="rect">
            <a:avLst/>
          </a:prstGeom>
        </p:spPr>
        <p:txBody>
          <a:bodyPr anchorCtr="0" anchor="t" bIns="0" lIns="0" spcFirstLastPara="1" rIns="0" wrap="square" tIns="0">
            <a:noAutofit/>
          </a:bodyPr>
          <a:lstStyle>
            <a:lvl1pPr lvl="0" algn="r">
              <a:lnSpc>
                <a:spcPct val="115000"/>
              </a:lnSpc>
              <a:spcBef>
                <a:spcPts val="0"/>
              </a:spcBef>
              <a:spcAft>
                <a:spcPts val="0"/>
              </a:spcAft>
              <a:buNone/>
              <a:defRPr sz="600"/>
            </a:lvl1pPr>
            <a:lvl2pPr lvl="1" algn="r">
              <a:spcBef>
                <a:spcPts val="0"/>
              </a:spcBef>
              <a:spcAft>
                <a:spcPts val="0"/>
              </a:spcAft>
              <a:buClr>
                <a:schemeClr val="lt1"/>
              </a:buClr>
              <a:buSzPts val="600"/>
              <a:buNone/>
              <a:defRPr sz="600"/>
            </a:lvl2pPr>
            <a:lvl3pPr lvl="2" algn="r">
              <a:spcBef>
                <a:spcPts val="0"/>
              </a:spcBef>
              <a:spcAft>
                <a:spcPts val="0"/>
              </a:spcAft>
              <a:buClr>
                <a:schemeClr val="lt1"/>
              </a:buClr>
              <a:buSzPts val="600"/>
              <a:buNone/>
              <a:defRPr sz="600"/>
            </a:lvl3pPr>
            <a:lvl4pPr lvl="3" algn="r">
              <a:spcBef>
                <a:spcPts val="0"/>
              </a:spcBef>
              <a:spcAft>
                <a:spcPts val="0"/>
              </a:spcAft>
              <a:buClr>
                <a:schemeClr val="lt1"/>
              </a:buClr>
              <a:buSzPts val="600"/>
              <a:buNone/>
              <a:defRPr sz="600"/>
            </a:lvl4pPr>
            <a:lvl5pPr lvl="4" algn="r">
              <a:spcBef>
                <a:spcPts val="0"/>
              </a:spcBef>
              <a:spcAft>
                <a:spcPts val="0"/>
              </a:spcAft>
              <a:buClr>
                <a:schemeClr val="lt1"/>
              </a:buClr>
              <a:buSzPts val="600"/>
              <a:buNone/>
              <a:defRPr sz="600"/>
            </a:lvl5pPr>
            <a:lvl6pPr lvl="5" algn="r">
              <a:spcBef>
                <a:spcPts val="0"/>
              </a:spcBef>
              <a:spcAft>
                <a:spcPts val="0"/>
              </a:spcAft>
              <a:buClr>
                <a:schemeClr val="lt1"/>
              </a:buClr>
              <a:buSzPts val="600"/>
              <a:buNone/>
              <a:defRPr sz="600"/>
            </a:lvl6pPr>
            <a:lvl7pPr lvl="6" algn="r">
              <a:spcBef>
                <a:spcPts val="0"/>
              </a:spcBef>
              <a:spcAft>
                <a:spcPts val="0"/>
              </a:spcAft>
              <a:buClr>
                <a:schemeClr val="lt1"/>
              </a:buClr>
              <a:buSzPts val="600"/>
              <a:buNone/>
              <a:defRPr sz="600"/>
            </a:lvl7pPr>
            <a:lvl8pPr lvl="7" algn="r">
              <a:spcBef>
                <a:spcPts val="0"/>
              </a:spcBef>
              <a:spcAft>
                <a:spcPts val="0"/>
              </a:spcAft>
              <a:buClr>
                <a:schemeClr val="lt1"/>
              </a:buClr>
              <a:buSzPts val="600"/>
              <a:buNone/>
              <a:defRPr sz="600"/>
            </a:lvl8pPr>
            <a:lvl9pPr lvl="8" algn="r">
              <a:spcBef>
                <a:spcPts val="0"/>
              </a:spcBef>
              <a:spcAft>
                <a:spcPts val="0"/>
              </a:spcAft>
              <a:buClr>
                <a:schemeClr val="lt1"/>
              </a:buClr>
              <a:buSzPts val="600"/>
              <a:buNone/>
              <a:defRPr sz="600"/>
            </a:lvl9pPr>
          </a:lstStyle>
          <a:p/>
        </p:txBody>
      </p:sp>
      <p:sp>
        <p:nvSpPr>
          <p:cNvPr id="337" name="Google Shape;337;p39"/>
          <p:cNvSpPr txBox="1"/>
          <p:nvPr>
            <p:ph idx="7" type="subTitle"/>
          </p:nvPr>
        </p:nvSpPr>
        <p:spPr>
          <a:xfrm>
            <a:off x="4071675" y="3061794"/>
            <a:ext cx="1728300" cy="173100"/>
          </a:xfrm>
          <a:prstGeom prst="rect">
            <a:avLst/>
          </a:prstGeom>
        </p:spPr>
        <p:txBody>
          <a:bodyPr anchorCtr="0" anchor="t" bIns="0" lIns="0" spcFirstLastPara="1" rIns="0" wrap="square" tIns="0">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338" name="Google Shape;338;p39"/>
          <p:cNvSpPr txBox="1"/>
          <p:nvPr>
            <p:ph idx="8" type="subTitle"/>
          </p:nvPr>
        </p:nvSpPr>
        <p:spPr>
          <a:xfrm>
            <a:off x="4071675" y="2542375"/>
            <a:ext cx="1728300" cy="519300"/>
          </a:xfrm>
          <a:prstGeom prst="rect">
            <a:avLst/>
          </a:prstGeom>
        </p:spPr>
        <p:txBody>
          <a:bodyPr anchorCtr="0" anchor="t" bIns="0" lIns="0" spcFirstLastPara="1" rIns="0" wrap="square" tIns="0">
            <a:noAutofit/>
          </a:bodyPr>
          <a:lstStyle>
            <a:lvl1pPr lvl="0">
              <a:spcBef>
                <a:spcPts val="0"/>
              </a:spcBef>
              <a:spcAft>
                <a:spcPts val="0"/>
              </a:spcAft>
              <a:buNone/>
              <a:defRPr sz="3600">
                <a:latin typeface="Outfit"/>
                <a:ea typeface="Outfit"/>
                <a:cs typeface="Outfit"/>
                <a:sym typeface="Outfit"/>
              </a:defRPr>
            </a:lvl1pPr>
            <a:lvl2pPr lvl="1">
              <a:spcBef>
                <a:spcPts val="0"/>
              </a:spcBef>
              <a:spcAft>
                <a:spcPts val="0"/>
              </a:spcAft>
              <a:buSzPts val="3600"/>
              <a:buFont typeface="Outfit"/>
              <a:buNone/>
              <a:defRPr sz="3600">
                <a:latin typeface="Outfit"/>
                <a:ea typeface="Outfit"/>
                <a:cs typeface="Outfit"/>
                <a:sym typeface="Outfit"/>
              </a:defRPr>
            </a:lvl2pPr>
            <a:lvl3pPr lvl="2">
              <a:spcBef>
                <a:spcPts val="0"/>
              </a:spcBef>
              <a:spcAft>
                <a:spcPts val="0"/>
              </a:spcAft>
              <a:buSzPts val="3600"/>
              <a:buFont typeface="Outfit"/>
              <a:buNone/>
              <a:defRPr sz="3600">
                <a:latin typeface="Outfit"/>
                <a:ea typeface="Outfit"/>
                <a:cs typeface="Outfit"/>
                <a:sym typeface="Outfit"/>
              </a:defRPr>
            </a:lvl3pPr>
            <a:lvl4pPr lvl="3">
              <a:spcBef>
                <a:spcPts val="0"/>
              </a:spcBef>
              <a:spcAft>
                <a:spcPts val="0"/>
              </a:spcAft>
              <a:buSzPts val="3600"/>
              <a:buFont typeface="Outfit"/>
              <a:buNone/>
              <a:defRPr sz="3600">
                <a:latin typeface="Outfit"/>
                <a:ea typeface="Outfit"/>
                <a:cs typeface="Outfit"/>
                <a:sym typeface="Outfit"/>
              </a:defRPr>
            </a:lvl4pPr>
            <a:lvl5pPr lvl="4">
              <a:spcBef>
                <a:spcPts val="0"/>
              </a:spcBef>
              <a:spcAft>
                <a:spcPts val="0"/>
              </a:spcAft>
              <a:buSzPts val="3600"/>
              <a:buFont typeface="Outfit"/>
              <a:buNone/>
              <a:defRPr sz="3600">
                <a:latin typeface="Outfit"/>
                <a:ea typeface="Outfit"/>
                <a:cs typeface="Outfit"/>
                <a:sym typeface="Outfit"/>
              </a:defRPr>
            </a:lvl5pPr>
            <a:lvl6pPr lvl="5">
              <a:spcBef>
                <a:spcPts val="0"/>
              </a:spcBef>
              <a:spcAft>
                <a:spcPts val="0"/>
              </a:spcAft>
              <a:buSzPts val="3600"/>
              <a:buFont typeface="Outfit"/>
              <a:buNone/>
              <a:defRPr sz="3600">
                <a:latin typeface="Outfit"/>
                <a:ea typeface="Outfit"/>
                <a:cs typeface="Outfit"/>
                <a:sym typeface="Outfit"/>
              </a:defRPr>
            </a:lvl6pPr>
            <a:lvl7pPr lvl="6">
              <a:spcBef>
                <a:spcPts val="0"/>
              </a:spcBef>
              <a:spcAft>
                <a:spcPts val="0"/>
              </a:spcAft>
              <a:buSzPts val="3600"/>
              <a:buFont typeface="Outfit"/>
              <a:buNone/>
              <a:defRPr sz="3600">
                <a:latin typeface="Outfit"/>
                <a:ea typeface="Outfit"/>
                <a:cs typeface="Outfit"/>
                <a:sym typeface="Outfit"/>
              </a:defRPr>
            </a:lvl7pPr>
            <a:lvl8pPr lvl="7">
              <a:spcBef>
                <a:spcPts val="0"/>
              </a:spcBef>
              <a:spcAft>
                <a:spcPts val="0"/>
              </a:spcAft>
              <a:buSzPts val="3600"/>
              <a:buFont typeface="Outfit"/>
              <a:buNone/>
              <a:defRPr sz="3600">
                <a:latin typeface="Outfit"/>
                <a:ea typeface="Outfit"/>
                <a:cs typeface="Outfit"/>
                <a:sym typeface="Outfit"/>
              </a:defRPr>
            </a:lvl8pPr>
            <a:lvl9pPr lvl="8">
              <a:spcBef>
                <a:spcPts val="0"/>
              </a:spcBef>
              <a:spcAft>
                <a:spcPts val="0"/>
              </a:spcAft>
              <a:buSzPts val="3600"/>
              <a:buFont typeface="Outfit"/>
              <a:buNone/>
              <a:defRPr sz="3600">
                <a:latin typeface="Outfit"/>
                <a:ea typeface="Outfit"/>
                <a:cs typeface="Outfit"/>
                <a:sym typeface="Outfit"/>
              </a:defRPr>
            </a:lvl9pPr>
          </a:lstStyle>
          <a:p/>
        </p:txBody>
      </p:sp>
      <p:sp>
        <p:nvSpPr>
          <p:cNvPr id="339" name="Google Shape;339;p39"/>
          <p:cNvSpPr txBox="1"/>
          <p:nvPr>
            <p:ph idx="9" type="subTitle"/>
          </p:nvPr>
        </p:nvSpPr>
        <p:spPr>
          <a:xfrm>
            <a:off x="4071675" y="4178694"/>
            <a:ext cx="1728300" cy="173100"/>
          </a:xfrm>
          <a:prstGeom prst="rect">
            <a:avLst/>
          </a:prstGeom>
        </p:spPr>
        <p:txBody>
          <a:bodyPr anchorCtr="0" anchor="t" bIns="0" lIns="0" spcFirstLastPara="1" rIns="0" wrap="square" tIns="0">
            <a:noAutofit/>
          </a:bodyPr>
          <a:lstStyle>
            <a:lvl1pPr lvl="0">
              <a:spcBef>
                <a:spcPts val="0"/>
              </a:spcBef>
              <a:spcAft>
                <a:spcPts val="0"/>
              </a:spcAft>
              <a:buNone/>
              <a:defRPr sz="1000">
                <a:latin typeface="Instrument Sans Medium"/>
                <a:ea typeface="Instrument Sans Medium"/>
                <a:cs typeface="Instrument Sans Medium"/>
                <a:sym typeface="Instrument Sans Medium"/>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340" name="Google Shape;340;p39"/>
          <p:cNvSpPr txBox="1"/>
          <p:nvPr>
            <p:ph idx="13" type="subTitle"/>
          </p:nvPr>
        </p:nvSpPr>
        <p:spPr>
          <a:xfrm>
            <a:off x="4071675" y="3659275"/>
            <a:ext cx="1728300" cy="519300"/>
          </a:xfrm>
          <a:prstGeom prst="rect">
            <a:avLst/>
          </a:prstGeom>
        </p:spPr>
        <p:txBody>
          <a:bodyPr anchorCtr="0" anchor="t" bIns="0" lIns="0" spcFirstLastPara="1" rIns="0" wrap="square" tIns="0">
            <a:noAutofit/>
          </a:bodyPr>
          <a:lstStyle>
            <a:lvl1pPr lvl="0">
              <a:spcBef>
                <a:spcPts val="0"/>
              </a:spcBef>
              <a:spcAft>
                <a:spcPts val="0"/>
              </a:spcAft>
              <a:buNone/>
              <a:defRPr sz="3600">
                <a:latin typeface="Outfit"/>
                <a:ea typeface="Outfit"/>
                <a:cs typeface="Outfit"/>
                <a:sym typeface="Outfit"/>
              </a:defRPr>
            </a:lvl1pPr>
            <a:lvl2pPr lvl="1">
              <a:spcBef>
                <a:spcPts val="0"/>
              </a:spcBef>
              <a:spcAft>
                <a:spcPts val="0"/>
              </a:spcAft>
              <a:buSzPts val="3600"/>
              <a:buFont typeface="Outfit"/>
              <a:buNone/>
              <a:defRPr sz="3600">
                <a:latin typeface="Outfit"/>
                <a:ea typeface="Outfit"/>
                <a:cs typeface="Outfit"/>
                <a:sym typeface="Outfit"/>
              </a:defRPr>
            </a:lvl2pPr>
            <a:lvl3pPr lvl="2">
              <a:spcBef>
                <a:spcPts val="0"/>
              </a:spcBef>
              <a:spcAft>
                <a:spcPts val="0"/>
              </a:spcAft>
              <a:buSzPts val="3600"/>
              <a:buFont typeface="Outfit"/>
              <a:buNone/>
              <a:defRPr sz="3600">
                <a:latin typeface="Outfit"/>
                <a:ea typeface="Outfit"/>
                <a:cs typeface="Outfit"/>
                <a:sym typeface="Outfit"/>
              </a:defRPr>
            </a:lvl3pPr>
            <a:lvl4pPr lvl="3">
              <a:spcBef>
                <a:spcPts val="0"/>
              </a:spcBef>
              <a:spcAft>
                <a:spcPts val="0"/>
              </a:spcAft>
              <a:buSzPts val="3600"/>
              <a:buFont typeface="Outfit"/>
              <a:buNone/>
              <a:defRPr sz="3600">
                <a:latin typeface="Outfit"/>
                <a:ea typeface="Outfit"/>
                <a:cs typeface="Outfit"/>
                <a:sym typeface="Outfit"/>
              </a:defRPr>
            </a:lvl4pPr>
            <a:lvl5pPr lvl="4">
              <a:spcBef>
                <a:spcPts val="0"/>
              </a:spcBef>
              <a:spcAft>
                <a:spcPts val="0"/>
              </a:spcAft>
              <a:buSzPts val="3600"/>
              <a:buFont typeface="Outfit"/>
              <a:buNone/>
              <a:defRPr sz="3600">
                <a:latin typeface="Outfit"/>
                <a:ea typeface="Outfit"/>
                <a:cs typeface="Outfit"/>
                <a:sym typeface="Outfit"/>
              </a:defRPr>
            </a:lvl5pPr>
            <a:lvl6pPr lvl="5">
              <a:spcBef>
                <a:spcPts val="0"/>
              </a:spcBef>
              <a:spcAft>
                <a:spcPts val="0"/>
              </a:spcAft>
              <a:buSzPts val="3600"/>
              <a:buFont typeface="Outfit"/>
              <a:buNone/>
              <a:defRPr sz="3600">
                <a:latin typeface="Outfit"/>
                <a:ea typeface="Outfit"/>
                <a:cs typeface="Outfit"/>
                <a:sym typeface="Outfit"/>
              </a:defRPr>
            </a:lvl6pPr>
            <a:lvl7pPr lvl="6">
              <a:spcBef>
                <a:spcPts val="0"/>
              </a:spcBef>
              <a:spcAft>
                <a:spcPts val="0"/>
              </a:spcAft>
              <a:buSzPts val="3600"/>
              <a:buFont typeface="Outfit"/>
              <a:buNone/>
              <a:defRPr sz="3600">
                <a:latin typeface="Outfit"/>
                <a:ea typeface="Outfit"/>
                <a:cs typeface="Outfit"/>
                <a:sym typeface="Outfit"/>
              </a:defRPr>
            </a:lvl7pPr>
            <a:lvl8pPr lvl="7">
              <a:spcBef>
                <a:spcPts val="0"/>
              </a:spcBef>
              <a:spcAft>
                <a:spcPts val="0"/>
              </a:spcAft>
              <a:buSzPts val="3600"/>
              <a:buFont typeface="Outfit"/>
              <a:buNone/>
              <a:defRPr sz="3600">
                <a:latin typeface="Outfit"/>
                <a:ea typeface="Outfit"/>
                <a:cs typeface="Outfit"/>
                <a:sym typeface="Outfit"/>
              </a:defRPr>
            </a:lvl8pPr>
            <a:lvl9pPr lvl="8">
              <a:spcBef>
                <a:spcPts val="0"/>
              </a:spcBef>
              <a:spcAft>
                <a:spcPts val="0"/>
              </a:spcAft>
              <a:buSzPts val="3600"/>
              <a:buFont typeface="Outfit"/>
              <a:buNone/>
              <a:defRPr sz="3600">
                <a:latin typeface="Outfit"/>
                <a:ea typeface="Outfit"/>
                <a:cs typeface="Outfit"/>
                <a:sym typeface="Outfit"/>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able">
  <p:cSld name="CUSTOM_11">
    <p:spTree>
      <p:nvGrpSpPr>
        <p:cNvPr id="341" name="Shape 341"/>
        <p:cNvGrpSpPr/>
        <p:nvPr/>
      </p:nvGrpSpPr>
      <p:grpSpPr>
        <a:xfrm>
          <a:off x="0" y="0"/>
          <a:ext cx="0" cy="0"/>
          <a:chOff x="0" y="0"/>
          <a:chExt cx="0" cy="0"/>
        </a:xfrm>
      </p:grpSpPr>
      <p:sp>
        <p:nvSpPr>
          <p:cNvPr id="342" name="Google Shape;342;p40"/>
          <p:cNvSpPr txBox="1"/>
          <p:nvPr>
            <p:ph type="title"/>
          </p:nvPr>
        </p:nvSpPr>
        <p:spPr>
          <a:xfrm>
            <a:off x="284775" y="282900"/>
            <a:ext cx="7851300" cy="4764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343" name="Google Shape;343;p40"/>
          <p:cNvSpPr txBox="1"/>
          <p:nvPr>
            <p:ph idx="1" type="subTitle"/>
          </p:nvPr>
        </p:nvSpPr>
        <p:spPr>
          <a:xfrm>
            <a:off x="2455100" y="1661000"/>
            <a:ext cx="2064000" cy="195300"/>
          </a:xfrm>
          <a:prstGeom prst="rect">
            <a:avLst/>
          </a:prstGeom>
        </p:spPr>
        <p:txBody>
          <a:bodyPr anchorCtr="0" anchor="ctr" bIns="0" lIns="0" spcFirstLastPara="1" rIns="0" wrap="square" tIns="0">
            <a:noAutofit/>
          </a:bodyPr>
          <a:lstStyle>
            <a:lvl1pPr lvl="0">
              <a:spcBef>
                <a:spcPts val="0"/>
              </a:spcBef>
              <a:spcAft>
                <a:spcPts val="0"/>
              </a:spcAft>
              <a:buNone/>
              <a:defRPr>
                <a:latin typeface="Outfit SemiBold"/>
                <a:ea typeface="Outfit SemiBold"/>
                <a:cs typeface="Outfit SemiBold"/>
                <a:sym typeface="Outfit SemiBold"/>
              </a:defRPr>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44" name="Google Shape;344;p40"/>
          <p:cNvSpPr txBox="1"/>
          <p:nvPr>
            <p:ph idx="2" type="subTitle"/>
          </p:nvPr>
        </p:nvSpPr>
        <p:spPr>
          <a:xfrm>
            <a:off x="4624900" y="1661000"/>
            <a:ext cx="2064000" cy="195300"/>
          </a:xfrm>
          <a:prstGeom prst="rect">
            <a:avLst/>
          </a:prstGeom>
        </p:spPr>
        <p:txBody>
          <a:bodyPr anchorCtr="0" anchor="ctr" bIns="0" lIns="0" spcFirstLastPara="1" rIns="0" wrap="square" tIns="0">
            <a:noAutofit/>
          </a:bodyPr>
          <a:lstStyle>
            <a:lvl1pPr lvl="0">
              <a:spcBef>
                <a:spcPts val="0"/>
              </a:spcBef>
              <a:spcAft>
                <a:spcPts val="0"/>
              </a:spcAft>
              <a:buNone/>
              <a:defRPr>
                <a:latin typeface="Outfit SemiBold"/>
                <a:ea typeface="Outfit SemiBold"/>
                <a:cs typeface="Outfit SemiBold"/>
                <a:sym typeface="Outfit SemiBold"/>
              </a:defRPr>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45" name="Google Shape;345;p40"/>
          <p:cNvSpPr txBox="1"/>
          <p:nvPr>
            <p:ph idx="3" type="subTitle"/>
          </p:nvPr>
        </p:nvSpPr>
        <p:spPr>
          <a:xfrm>
            <a:off x="6794700" y="1661000"/>
            <a:ext cx="2064000" cy="195300"/>
          </a:xfrm>
          <a:prstGeom prst="rect">
            <a:avLst/>
          </a:prstGeom>
        </p:spPr>
        <p:txBody>
          <a:bodyPr anchorCtr="0" anchor="ctr" bIns="0" lIns="0" spcFirstLastPara="1" rIns="0" wrap="square" tIns="0">
            <a:noAutofit/>
          </a:bodyPr>
          <a:lstStyle>
            <a:lvl1pPr lvl="0">
              <a:spcBef>
                <a:spcPts val="0"/>
              </a:spcBef>
              <a:spcAft>
                <a:spcPts val="0"/>
              </a:spcAft>
              <a:buNone/>
              <a:defRPr>
                <a:latin typeface="Outfit SemiBold"/>
                <a:ea typeface="Outfit SemiBold"/>
                <a:cs typeface="Outfit SemiBold"/>
                <a:sym typeface="Outfit SemiBold"/>
              </a:defRPr>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46" name="Google Shape;346;p40"/>
          <p:cNvSpPr txBox="1"/>
          <p:nvPr>
            <p:ph idx="4" type="subTitle"/>
          </p:nvPr>
        </p:nvSpPr>
        <p:spPr>
          <a:xfrm>
            <a:off x="391275" y="1661000"/>
            <a:ext cx="1957500" cy="195300"/>
          </a:xfrm>
          <a:prstGeom prst="rect">
            <a:avLst/>
          </a:prstGeom>
        </p:spPr>
        <p:txBody>
          <a:bodyPr anchorCtr="0" anchor="ctr" bIns="0" lIns="0" spcFirstLastPara="1" rIns="0" wrap="square" tIns="0">
            <a:noAutofit/>
          </a:bodyPr>
          <a:lstStyle>
            <a:lvl1pPr lvl="0">
              <a:spcBef>
                <a:spcPts val="0"/>
              </a:spcBef>
              <a:spcAft>
                <a:spcPts val="0"/>
              </a:spcAft>
              <a:buNone/>
              <a:defRPr>
                <a:latin typeface="Outfit SemiBold"/>
                <a:ea typeface="Outfit SemiBold"/>
                <a:cs typeface="Outfit SemiBold"/>
                <a:sym typeface="Outfit SemiBold"/>
              </a:defRPr>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47" name="Google Shape;347;p40"/>
          <p:cNvSpPr txBox="1"/>
          <p:nvPr>
            <p:ph idx="5" type="subTitle"/>
          </p:nvPr>
        </p:nvSpPr>
        <p:spPr>
          <a:xfrm>
            <a:off x="391275" y="2111375"/>
            <a:ext cx="1957500" cy="195300"/>
          </a:xfrm>
          <a:prstGeom prst="rect">
            <a:avLst/>
          </a:prstGeom>
        </p:spPr>
        <p:txBody>
          <a:bodyPr anchorCtr="0" anchor="t" bIns="0" lIns="0" spcFirstLastPara="1" rIns="182875" wrap="square" tIns="0">
            <a:noAutofit/>
          </a:bodyPr>
          <a:lstStyle>
            <a:lvl1pPr lvl="0">
              <a:spcBef>
                <a:spcPts val="0"/>
              </a:spcBef>
              <a:spcAft>
                <a:spcPts val="0"/>
              </a:spcAft>
              <a:buNone/>
              <a:defRPr sz="1000">
                <a:latin typeface="Outfit SemiBold"/>
                <a:ea typeface="Outfit SemiBold"/>
                <a:cs typeface="Outfit SemiBold"/>
                <a:sym typeface="Outfit SemiBold"/>
              </a:defRPr>
            </a:lvl1pPr>
            <a:lvl2pPr lvl="1">
              <a:lnSpc>
                <a:spcPct val="90000"/>
              </a:lnSpc>
              <a:spcBef>
                <a:spcPts val="0"/>
              </a:spcBef>
              <a:spcAft>
                <a:spcPts val="0"/>
              </a:spcAft>
              <a:buSzPts val="1000"/>
              <a:buFont typeface="Outfit"/>
              <a:buNone/>
              <a:defRPr sz="1000">
                <a:latin typeface="Outfit"/>
                <a:ea typeface="Outfit"/>
                <a:cs typeface="Outfit"/>
                <a:sym typeface="Outfit"/>
              </a:defRPr>
            </a:lvl2pPr>
            <a:lvl3pPr lvl="2">
              <a:lnSpc>
                <a:spcPct val="90000"/>
              </a:lnSpc>
              <a:spcBef>
                <a:spcPts val="0"/>
              </a:spcBef>
              <a:spcAft>
                <a:spcPts val="0"/>
              </a:spcAft>
              <a:buSzPts val="1000"/>
              <a:buFont typeface="Outfit"/>
              <a:buNone/>
              <a:defRPr sz="1000">
                <a:latin typeface="Outfit"/>
                <a:ea typeface="Outfit"/>
                <a:cs typeface="Outfit"/>
                <a:sym typeface="Outfit"/>
              </a:defRPr>
            </a:lvl3pPr>
            <a:lvl4pPr lvl="3">
              <a:lnSpc>
                <a:spcPct val="90000"/>
              </a:lnSpc>
              <a:spcBef>
                <a:spcPts val="0"/>
              </a:spcBef>
              <a:spcAft>
                <a:spcPts val="0"/>
              </a:spcAft>
              <a:buSzPts val="1000"/>
              <a:buFont typeface="Outfit"/>
              <a:buNone/>
              <a:defRPr sz="1000">
                <a:latin typeface="Outfit"/>
                <a:ea typeface="Outfit"/>
                <a:cs typeface="Outfit"/>
                <a:sym typeface="Outfit"/>
              </a:defRPr>
            </a:lvl4pPr>
            <a:lvl5pPr lvl="4">
              <a:lnSpc>
                <a:spcPct val="90000"/>
              </a:lnSpc>
              <a:spcBef>
                <a:spcPts val="0"/>
              </a:spcBef>
              <a:spcAft>
                <a:spcPts val="0"/>
              </a:spcAft>
              <a:buSzPts val="1000"/>
              <a:buFont typeface="Outfit"/>
              <a:buNone/>
              <a:defRPr sz="1000">
                <a:latin typeface="Outfit"/>
                <a:ea typeface="Outfit"/>
                <a:cs typeface="Outfit"/>
                <a:sym typeface="Outfit"/>
              </a:defRPr>
            </a:lvl5pPr>
            <a:lvl6pPr lvl="5">
              <a:lnSpc>
                <a:spcPct val="90000"/>
              </a:lnSpc>
              <a:spcBef>
                <a:spcPts val="0"/>
              </a:spcBef>
              <a:spcAft>
                <a:spcPts val="0"/>
              </a:spcAft>
              <a:buSzPts val="1000"/>
              <a:buFont typeface="Outfit"/>
              <a:buNone/>
              <a:defRPr sz="1000">
                <a:latin typeface="Outfit"/>
                <a:ea typeface="Outfit"/>
                <a:cs typeface="Outfit"/>
                <a:sym typeface="Outfit"/>
              </a:defRPr>
            </a:lvl6pPr>
            <a:lvl7pPr lvl="6">
              <a:lnSpc>
                <a:spcPct val="90000"/>
              </a:lnSpc>
              <a:spcBef>
                <a:spcPts val="0"/>
              </a:spcBef>
              <a:spcAft>
                <a:spcPts val="0"/>
              </a:spcAft>
              <a:buSzPts val="1000"/>
              <a:buFont typeface="Outfit"/>
              <a:buNone/>
              <a:defRPr sz="1000">
                <a:latin typeface="Outfit"/>
                <a:ea typeface="Outfit"/>
                <a:cs typeface="Outfit"/>
                <a:sym typeface="Outfit"/>
              </a:defRPr>
            </a:lvl7pPr>
            <a:lvl8pPr lvl="7">
              <a:lnSpc>
                <a:spcPct val="90000"/>
              </a:lnSpc>
              <a:spcBef>
                <a:spcPts val="0"/>
              </a:spcBef>
              <a:spcAft>
                <a:spcPts val="0"/>
              </a:spcAft>
              <a:buSzPts val="1000"/>
              <a:buFont typeface="Outfit"/>
              <a:buNone/>
              <a:defRPr sz="1000">
                <a:latin typeface="Outfit"/>
                <a:ea typeface="Outfit"/>
                <a:cs typeface="Outfit"/>
                <a:sym typeface="Outfit"/>
              </a:defRPr>
            </a:lvl8pPr>
            <a:lvl9pPr lvl="8">
              <a:lnSpc>
                <a:spcPct val="90000"/>
              </a:lnSpc>
              <a:spcBef>
                <a:spcPts val="0"/>
              </a:spcBef>
              <a:spcAft>
                <a:spcPts val="0"/>
              </a:spcAft>
              <a:buSzPts val="1000"/>
              <a:buFont typeface="Outfit"/>
              <a:buNone/>
              <a:defRPr sz="1000">
                <a:latin typeface="Outfit"/>
                <a:ea typeface="Outfit"/>
                <a:cs typeface="Outfit"/>
                <a:sym typeface="Outfit"/>
              </a:defRPr>
            </a:lvl9pPr>
          </a:lstStyle>
          <a:p/>
        </p:txBody>
      </p:sp>
      <p:sp>
        <p:nvSpPr>
          <p:cNvPr id="348" name="Google Shape;348;p40"/>
          <p:cNvSpPr txBox="1"/>
          <p:nvPr>
            <p:ph idx="6" type="subTitle"/>
          </p:nvPr>
        </p:nvSpPr>
        <p:spPr>
          <a:xfrm>
            <a:off x="391275" y="3160850"/>
            <a:ext cx="1957500" cy="195300"/>
          </a:xfrm>
          <a:prstGeom prst="rect">
            <a:avLst/>
          </a:prstGeom>
        </p:spPr>
        <p:txBody>
          <a:bodyPr anchorCtr="0" anchor="t" bIns="0" lIns="0" spcFirstLastPara="1" rIns="182875" wrap="square" tIns="0">
            <a:noAutofit/>
          </a:bodyPr>
          <a:lstStyle>
            <a:lvl1pPr lvl="0">
              <a:spcBef>
                <a:spcPts val="0"/>
              </a:spcBef>
              <a:spcAft>
                <a:spcPts val="0"/>
              </a:spcAft>
              <a:buNone/>
              <a:defRPr sz="1000">
                <a:latin typeface="Outfit SemiBold"/>
                <a:ea typeface="Outfit SemiBold"/>
                <a:cs typeface="Outfit SemiBold"/>
                <a:sym typeface="Outfit SemiBold"/>
              </a:defRPr>
            </a:lvl1pPr>
            <a:lvl2pPr lvl="1">
              <a:lnSpc>
                <a:spcPct val="90000"/>
              </a:lnSpc>
              <a:spcBef>
                <a:spcPts val="0"/>
              </a:spcBef>
              <a:spcAft>
                <a:spcPts val="0"/>
              </a:spcAft>
              <a:buSzPts val="1000"/>
              <a:buFont typeface="Outfit"/>
              <a:buNone/>
              <a:defRPr sz="1000">
                <a:latin typeface="Outfit"/>
                <a:ea typeface="Outfit"/>
                <a:cs typeface="Outfit"/>
                <a:sym typeface="Outfit"/>
              </a:defRPr>
            </a:lvl2pPr>
            <a:lvl3pPr lvl="2">
              <a:lnSpc>
                <a:spcPct val="90000"/>
              </a:lnSpc>
              <a:spcBef>
                <a:spcPts val="0"/>
              </a:spcBef>
              <a:spcAft>
                <a:spcPts val="0"/>
              </a:spcAft>
              <a:buSzPts val="1000"/>
              <a:buFont typeface="Outfit"/>
              <a:buNone/>
              <a:defRPr sz="1000">
                <a:latin typeface="Outfit"/>
                <a:ea typeface="Outfit"/>
                <a:cs typeface="Outfit"/>
                <a:sym typeface="Outfit"/>
              </a:defRPr>
            </a:lvl3pPr>
            <a:lvl4pPr lvl="3">
              <a:lnSpc>
                <a:spcPct val="90000"/>
              </a:lnSpc>
              <a:spcBef>
                <a:spcPts val="0"/>
              </a:spcBef>
              <a:spcAft>
                <a:spcPts val="0"/>
              </a:spcAft>
              <a:buSzPts val="1000"/>
              <a:buFont typeface="Outfit"/>
              <a:buNone/>
              <a:defRPr sz="1000">
                <a:latin typeface="Outfit"/>
                <a:ea typeface="Outfit"/>
                <a:cs typeface="Outfit"/>
                <a:sym typeface="Outfit"/>
              </a:defRPr>
            </a:lvl4pPr>
            <a:lvl5pPr lvl="4">
              <a:lnSpc>
                <a:spcPct val="90000"/>
              </a:lnSpc>
              <a:spcBef>
                <a:spcPts val="0"/>
              </a:spcBef>
              <a:spcAft>
                <a:spcPts val="0"/>
              </a:spcAft>
              <a:buSzPts val="1000"/>
              <a:buFont typeface="Outfit"/>
              <a:buNone/>
              <a:defRPr sz="1000">
                <a:latin typeface="Outfit"/>
                <a:ea typeface="Outfit"/>
                <a:cs typeface="Outfit"/>
                <a:sym typeface="Outfit"/>
              </a:defRPr>
            </a:lvl5pPr>
            <a:lvl6pPr lvl="5">
              <a:lnSpc>
                <a:spcPct val="90000"/>
              </a:lnSpc>
              <a:spcBef>
                <a:spcPts val="0"/>
              </a:spcBef>
              <a:spcAft>
                <a:spcPts val="0"/>
              </a:spcAft>
              <a:buSzPts val="1000"/>
              <a:buFont typeface="Outfit"/>
              <a:buNone/>
              <a:defRPr sz="1000">
                <a:latin typeface="Outfit"/>
                <a:ea typeface="Outfit"/>
                <a:cs typeface="Outfit"/>
                <a:sym typeface="Outfit"/>
              </a:defRPr>
            </a:lvl6pPr>
            <a:lvl7pPr lvl="6">
              <a:lnSpc>
                <a:spcPct val="90000"/>
              </a:lnSpc>
              <a:spcBef>
                <a:spcPts val="0"/>
              </a:spcBef>
              <a:spcAft>
                <a:spcPts val="0"/>
              </a:spcAft>
              <a:buSzPts val="1000"/>
              <a:buFont typeface="Outfit"/>
              <a:buNone/>
              <a:defRPr sz="1000">
                <a:latin typeface="Outfit"/>
                <a:ea typeface="Outfit"/>
                <a:cs typeface="Outfit"/>
                <a:sym typeface="Outfit"/>
              </a:defRPr>
            </a:lvl7pPr>
            <a:lvl8pPr lvl="7">
              <a:lnSpc>
                <a:spcPct val="90000"/>
              </a:lnSpc>
              <a:spcBef>
                <a:spcPts val="0"/>
              </a:spcBef>
              <a:spcAft>
                <a:spcPts val="0"/>
              </a:spcAft>
              <a:buSzPts val="1000"/>
              <a:buFont typeface="Outfit"/>
              <a:buNone/>
              <a:defRPr sz="1000">
                <a:latin typeface="Outfit"/>
                <a:ea typeface="Outfit"/>
                <a:cs typeface="Outfit"/>
                <a:sym typeface="Outfit"/>
              </a:defRPr>
            </a:lvl8pPr>
            <a:lvl9pPr lvl="8">
              <a:lnSpc>
                <a:spcPct val="90000"/>
              </a:lnSpc>
              <a:spcBef>
                <a:spcPts val="0"/>
              </a:spcBef>
              <a:spcAft>
                <a:spcPts val="0"/>
              </a:spcAft>
              <a:buSzPts val="1000"/>
              <a:buFont typeface="Outfit"/>
              <a:buNone/>
              <a:defRPr sz="1000">
                <a:latin typeface="Outfit"/>
                <a:ea typeface="Outfit"/>
                <a:cs typeface="Outfit"/>
                <a:sym typeface="Outfit"/>
              </a:defRPr>
            </a:lvl9pPr>
          </a:lstStyle>
          <a:p/>
        </p:txBody>
      </p:sp>
      <p:sp>
        <p:nvSpPr>
          <p:cNvPr id="349" name="Google Shape;349;p40"/>
          <p:cNvSpPr txBox="1"/>
          <p:nvPr>
            <p:ph idx="7" type="subTitle"/>
          </p:nvPr>
        </p:nvSpPr>
        <p:spPr>
          <a:xfrm>
            <a:off x="391275" y="4049675"/>
            <a:ext cx="1957500" cy="195300"/>
          </a:xfrm>
          <a:prstGeom prst="rect">
            <a:avLst/>
          </a:prstGeom>
        </p:spPr>
        <p:txBody>
          <a:bodyPr anchorCtr="0" anchor="t" bIns="0" lIns="0" spcFirstLastPara="1" rIns="182875" wrap="square" tIns="0">
            <a:noAutofit/>
          </a:bodyPr>
          <a:lstStyle>
            <a:lvl1pPr lvl="0">
              <a:spcBef>
                <a:spcPts val="0"/>
              </a:spcBef>
              <a:spcAft>
                <a:spcPts val="0"/>
              </a:spcAft>
              <a:buNone/>
              <a:defRPr sz="1000">
                <a:latin typeface="Outfit SemiBold"/>
                <a:ea typeface="Outfit SemiBold"/>
                <a:cs typeface="Outfit SemiBold"/>
                <a:sym typeface="Outfit SemiBold"/>
              </a:defRPr>
            </a:lvl1pPr>
            <a:lvl2pPr lvl="1">
              <a:lnSpc>
                <a:spcPct val="90000"/>
              </a:lnSpc>
              <a:spcBef>
                <a:spcPts val="0"/>
              </a:spcBef>
              <a:spcAft>
                <a:spcPts val="0"/>
              </a:spcAft>
              <a:buSzPts val="1000"/>
              <a:buFont typeface="Outfit"/>
              <a:buNone/>
              <a:defRPr sz="1000">
                <a:latin typeface="Outfit"/>
                <a:ea typeface="Outfit"/>
                <a:cs typeface="Outfit"/>
                <a:sym typeface="Outfit"/>
              </a:defRPr>
            </a:lvl2pPr>
            <a:lvl3pPr lvl="2">
              <a:lnSpc>
                <a:spcPct val="90000"/>
              </a:lnSpc>
              <a:spcBef>
                <a:spcPts val="0"/>
              </a:spcBef>
              <a:spcAft>
                <a:spcPts val="0"/>
              </a:spcAft>
              <a:buSzPts val="1000"/>
              <a:buFont typeface="Outfit"/>
              <a:buNone/>
              <a:defRPr sz="1000">
                <a:latin typeface="Outfit"/>
                <a:ea typeface="Outfit"/>
                <a:cs typeface="Outfit"/>
                <a:sym typeface="Outfit"/>
              </a:defRPr>
            </a:lvl3pPr>
            <a:lvl4pPr lvl="3">
              <a:lnSpc>
                <a:spcPct val="90000"/>
              </a:lnSpc>
              <a:spcBef>
                <a:spcPts val="0"/>
              </a:spcBef>
              <a:spcAft>
                <a:spcPts val="0"/>
              </a:spcAft>
              <a:buSzPts val="1000"/>
              <a:buFont typeface="Outfit"/>
              <a:buNone/>
              <a:defRPr sz="1000">
                <a:latin typeface="Outfit"/>
                <a:ea typeface="Outfit"/>
                <a:cs typeface="Outfit"/>
                <a:sym typeface="Outfit"/>
              </a:defRPr>
            </a:lvl4pPr>
            <a:lvl5pPr lvl="4">
              <a:lnSpc>
                <a:spcPct val="90000"/>
              </a:lnSpc>
              <a:spcBef>
                <a:spcPts val="0"/>
              </a:spcBef>
              <a:spcAft>
                <a:spcPts val="0"/>
              </a:spcAft>
              <a:buSzPts val="1000"/>
              <a:buFont typeface="Outfit"/>
              <a:buNone/>
              <a:defRPr sz="1000">
                <a:latin typeface="Outfit"/>
                <a:ea typeface="Outfit"/>
                <a:cs typeface="Outfit"/>
                <a:sym typeface="Outfit"/>
              </a:defRPr>
            </a:lvl5pPr>
            <a:lvl6pPr lvl="5">
              <a:lnSpc>
                <a:spcPct val="90000"/>
              </a:lnSpc>
              <a:spcBef>
                <a:spcPts val="0"/>
              </a:spcBef>
              <a:spcAft>
                <a:spcPts val="0"/>
              </a:spcAft>
              <a:buSzPts val="1000"/>
              <a:buFont typeface="Outfit"/>
              <a:buNone/>
              <a:defRPr sz="1000">
                <a:latin typeface="Outfit"/>
                <a:ea typeface="Outfit"/>
                <a:cs typeface="Outfit"/>
                <a:sym typeface="Outfit"/>
              </a:defRPr>
            </a:lvl6pPr>
            <a:lvl7pPr lvl="6">
              <a:lnSpc>
                <a:spcPct val="90000"/>
              </a:lnSpc>
              <a:spcBef>
                <a:spcPts val="0"/>
              </a:spcBef>
              <a:spcAft>
                <a:spcPts val="0"/>
              </a:spcAft>
              <a:buSzPts val="1000"/>
              <a:buFont typeface="Outfit"/>
              <a:buNone/>
              <a:defRPr sz="1000">
                <a:latin typeface="Outfit"/>
                <a:ea typeface="Outfit"/>
                <a:cs typeface="Outfit"/>
                <a:sym typeface="Outfit"/>
              </a:defRPr>
            </a:lvl7pPr>
            <a:lvl8pPr lvl="7">
              <a:lnSpc>
                <a:spcPct val="90000"/>
              </a:lnSpc>
              <a:spcBef>
                <a:spcPts val="0"/>
              </a:spcBef>
              <a:spcAft>
                <a:spcPts val="0"/>
              </a:spcAft>
              <a:buSzPts val="1000"/>
              <a:buFont typeface="Outfit"/>
              <a:buNone/>
              <a:defRPr sz="1000">
                <a:latin typeface="Outfit"/>
                <a:ea typeface="Outfit"/>
                <a:cs typeface="Outfit"/>
                <a:sym typeface="Outfit"/>
              </a:defRPr>
            </a:lvl8pPr>
            <a:lvl9pPr lvl="8">
              <a:lnSpc>
                <a:spcPct val="90000"/>
              </a:lnSpc>
              <a:spcBef>
                <a:spcPts val="0"/>
              </a:spcBef>
              <a:spcAft>
                <a:spcPts val="0"/>
              </a:spcAft>
              <a:buSzPts val="1000"/>
              <a:buFont typeface="Outfit"/>
              <a:buNone/>
              <a:defRPr sz="1000">
                <a:latin typeface="Outfit"/>
                <a:ea typeface="Outfit"/>
                <a:cs typeface="Outfit"/>
                <a:sym typeface="Outfit"/>
              </a:defRPr>
            </a:lvl9pPr>
          </a:lstStyle>
          <a:p/>
        </p:txBody>
      </p:sp>
      <p:sp>
        <p:nvSpPr>
          <p:cNvPr id="350" name="Google Shape;350;p40"/>
          <p:cNvSpPr txBox="1"/>
          <p:nvPr>
            <p:ph idx="8" type="subTitle"/>
          </p:nvPr>
        </p:nvSpPr>
        <p:spPr>
          <a:xfrm>
            <a:off x="2455100" y="2111375"/>
            <a:ext cx="2064000" cy="661200"/>
          </a:xfrm>
          <a:prstGeom prst="rect">
            <a:avLst/>
          </a:prstGeom>
        </p:spPr>
        <p:txBody>
          <a:bodyPr anchorCtr="0" anchor="t" bIns="0" lIns="0" spcFirstLastPara="1" rIns="182875" wrap="square" tIns="0">
            <a:noAutofit/>
          </a:bodyPr>
          <a:lstStyle>
            <a:lvl1pPr lvl="0">
              <a:spcBef>
                <a:spcPts val="0"/>
              </a:spcBef>
              <a:spcAft>
                <a:spcPts val="0"/>
              </a:spcAft>
              <a:buNone/>
              <a:defRPr sz="1000"/>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51" name="Google Shape;351;p40"/>
          <p:cNvSpPr txBox="1"/>
          <p:nvPr>
            <p:ph idx="9" type="subTitle"/>
          </p:nvPr>
        </p:nvSpPr>
        <p:spPr>
          <a:xfrm>
            <a:off x="2455100" y="3174088"/>
            <a:ext cx="2064000" cy="661200"/>
          </a:xfrm>
          <a:prstGeom prst="rect">
            <a:avLst/>
          </a:prstGeom>
        </p:spPr>
        <p:txBody>
          <a:bodyPr anchorCtr="0" anchor="t" bIns="0" lIns="0" spcFirstLastPara="1" rIns="182875" wrap="square" tIns="0">
            <a:noAutofit/>
          </a:bodyPr>
          <a:lstStyle>
            <a:lvl1pPr lvl="0">
              <a:spcBef>
                <a:spcPts val="0"/>
              </a:spcBef>
              <a:spcAft>
                <a:spcPts val="0"/>
              </a:spcAft>
              <a:buNone/>
              <a:defRPr sz="1000"/>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52" name="Google Shape;352;p40"/>
          <p:cNvSpPr txBox="1"/>
          <p:nvPr>
            <p:ph idx="13" type="subTitle"/>
          </p:nvPr>
        </p:nvSpPr>
        <p:spPr>
          <a:xfrm>
            <a:off x="2455100" y="4075913"/>
            <a:ext cx="2064000" cy="661200"/>
          </a:xfrm>
          <a:prstGeom prst="rect">
            <a:avLst/>
          </a:prstGeom>
        </p:spPr>
        <p:txBody>
          <a:bodyPr anchorCtr="0" anchor="t" bIns="0" lIns="0" spcFirstLastPara="1" rIns="182875" wrap="square" tIns="0">
            <a:noAutofit/>
          </a:bodyPr>
          <a:lstStyle>
            <a:lvl1pPr lvl="0">
              <a:spcBef>
                <a:spcPts val="0"/>
              </a:spcBef>
              <a:spcAft>
                <a:spcPts val="0"/>
              </a:spcAft>
              <a:buNone/>
              <a:defRPr sz="1000"/>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53" name="Google Shape;353;p40"/>
          <p:cNvSpPr txBox="1"/>
          <p:nvPr>
            <p:ph idx="14" type="subTitle"/>
          </p:nvPr>
        </p:nvSpPr>
        <p:spPr>
          <a:xfrm>
            <a:off x="4625425" y="2111375"/>
            <a:ext cx="2064000" cy="661200"/>
          </a:xfrm>
          <a:prstGeom prst="rect">
            <a:avLst/>
          </a:prstGeom>
        </p:spPr>
        <p:txBody>
          <a:bodyPr anchorCtr="0" anchor="t" bIns="0" lIns="0" spcFirstLastPara="1" rIns="182875" wrap="square" tIns="0">
            <a:noAutofit/>
          </a:bodyPr>
          <a:lstStyle>
            <a:lvl1pPr lvl="0">
              <a:spcBef>
                <a:spcPts val="0"/>
              </a:spcBef>
              <a:spcAft>
                <a:spcPts val="0"/>
              </a:spcAft>
              <a:buNone/>
              <a:defRPr sz="1000"/>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54" name="Google Shape;354;p40"/>
          <p:cNvSpPr txBox="1"/>
          <p:nvPr>
            <p:ph idx="15" type="subTitle"/>
          </p:nvPr>
        </p:nvSpPr>
        <p:spPr>
          <a:xfrm>
            <a:off x="4625425" y="3174088"/>
            <a:ext cx="2064000" cy="661200"/>
          </a:xfrm>
          <a:prstGeom prst="rect">
            <a:avLst/>
          </a:prstGeom>
        </p:spPr>
        <p:txBody>
          <a:bodyPr anchorCtr="0" anchor="t" bIns="0" lIns="0" spcFirstLastPara="1" rIns="182875" wrap="square" tIns="0">
            <a:noAutofit/>
          </a:bodyPr>
          <a:lstStyle>
            <a:lvl1pPr lvl="0">
              <a:spcBef>
                <a:spcPts val="0"/>
              </a:spcBef>
              <a:spcAft>
                <a:spcPts val="0"/>
              </a:spcAft>
              <a:buNone/>
              <a:defRPr sz="1000"/>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55" name="Google Shape;355;p40"/>
          <p:cNvSpPr txBox="1"/>
          <p:nvPr>
            <p:ph idx="16" type="subTitle"/>
          </p:nvPr>
        </p:nvSpPr>
        <p:spPr>
          <a:xfrm>
            <a:off x="4625425" y="4075913"/>
            <a:ext cx="2064000" cy="661200"/>
          </a:xfrm>
          <a:prstGeom prst="rect">
            <a:avLst/>
          </a:prstGeom>
        </p:spPr>
        <p:txBody>
          <a:bodyPr anchorCtr="0" anchor="t" bIns="0" lIns="0" spcFirstLastPara="1" rIns="182875" wrap="square" tIns="0">
            <a:noAutofit/>
          </a:bodyPr>
          <a:lstStyle>
            <a:lvl1pPr lvl="0">
              <a:spcBef>
                <a:spcPts val="0"/>
              </a:spcBef>
              <a:spcAft>
                <a:spcPts val="0"/>
              </a:spcAft>
              <a:buNone/>
              <a:defRPr sz="1000"/>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56" name="Google Shape;356;p40"/>
          <p:cNvSpPr txBox="1"/>
          <p:nvPr>
            <p:ph idx="17" type="subTitle"/>
          </p:nvPr>
        </p:nvSpPr>
        <p:spPr>
          <a:xfrm>
            <a:off x="6795750" y="2111375"/>
            <a:ext cx="2064000" cy="661200"/>
          </a:xfrm>
          <a:prstGeom prst="rect">
            <a:avLst/>
          </a:prstGeom>
        </p:spPr>
        <p:txBody>
          <a:bodyPr anchorCtr="0" anchor="t" bIns="0" lIns="0" spcFirstLastPara="1" rIns="182875" wrap="square" tIns="0">
            <a:noAutofit/>
          </a:bodyPr>
          <a:lstStyle>
            <a:lvl1pPr lvl="0">
              <a:spcBef>
                <a:spcPts val="0"/>
              </a:spcBef>
              <a:spcAft>
                <a:spcPts val="0"/>
              </a:spcAft>
              <a:buNone/>
              <a:defRPr sz="1000"/>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57" name="Google Shape;357;p40"/>
          <p:cNvSpPr txBox="1"/>
          <p:nvPr>
            <p:ph idx="18" type="subTitle"/>
          </p:nvPr>
        </p:nvSpPr>
        <p:spPr>
          <a:xfrm>
            <a:off x="6795750" y="3174088"/>
            <a:ext cx="2064000" cy="661200"/>
          </a:xfrm>
          <a:prstGeom prst="rect">
            <a:avLst/>
          </a:prstGeom>
        </p:spPr>
        <p:txBody>
          <a:bodyPr anchorCtr="0" anchor="t" bIns="0" lIns="0" spcFirstLastPara="1" rIns="182875" wrap="square" tIns="0">
            <a:noAutofit/>
          </a:bodyPr>
          <a:lstStyle>
            <a:lvl1pPr lvl="0">
              <a:spcBef>
                <a:spcPts val="0"/>
              </a:spcBef>
              <a:spcAft>
                <a:spcPts val="0"/>
              </a:spcAft>
              <a:buNone/>
              <a:defRPr sz="1000"/>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
        <p:nvSpPr>
          <p:cNvPr id="358" name="Google Shape;358;p40"/>
          <p:cNvSpPr txBox="1"/>
          <p:nvPr>
            <p:ph idx="19" type="subTitle"/>
          </p:nvPr>
        </p:nvSpPr>
        <p:spPr>
          <a:xfrm>
            <a:off x="6795750" y="4075913"/>
            <a:ext cx="2064000" cy="661200"/>
          </a:xfrm>
          <a:prstGeom prst="rect">
            <a:avLst/>
          </a:prstGeom>
        </p:spPr>
        <p:txBody>
          <a:bodyPr anchorCtr="0" anchor="t" bIns="0" lIns="0" spcFirstLastPara="1" rIns="182875" wrap="square" tIns="0">
            <a:noAutofit/>
          </a:bodyPr>
          <a:lstStyle>
            <a:lvl1pPr lvl="0">
              <a:spcBef>
                <a:spcPts val="0"/>
              </a:spcBef>
              <a:spcAft>
                <a:spcPts val="0"/>
              </a:spcAft>
              <a:buNone/>
              <a:defRPr sz="1000"/>
            </a:lvl1pPr>
            <a:lvl2pPr lvl="1">
              <a:lnSpc>
                <a:spcPct val="90000"/>
              </a:lnSpc>
              <a:spcBef>
                <a:spcPts val="0"/>
              </a:spcBef>
              <a:spcAft>
                <a:spcPts val="0"/>
              </a:spcAft>
              <a:buSzPts val="1200"/>
              <a:buFont typeface="Outfit"/>
              <a:buNone/>
              <a:defRPr>
                <a:latin typeface="Outfit"/>
                <a:ea typeface="Outfit"/>
                <a:cs typeface="Outfit"/>
                <a:sym typeface="Outfit"/>
              </a:defRPr>
            </a:lvl2pPr>
            <a:lvl3pPr lvl="2">
              <a:lnSpc>
                <a:spcPct val="90000"/>
              </a:lnSpc>
              <a:spcBef>
                <a:spcPts val="0"/>
              </a:spcBef>
              <a:spcAft>
                <a:spcPts val="0"/>
              </a:spcAft>
              <a:buSzPts val="1200"/>
              <a:buFont typeface="Outfit"/>
              <a:buNone/>
              <a:defRPr>
                <a:latin typeface="Outfit"/>
                <a:ea typeface="Outfit"/>
                <a:cs typeface="Outfit"/>
                <a:sym typeface="Outfit"/>
              </a:defRPr>
            </a:lvl3pPr>
            <a:lvl4pPr lvl="3">
              <a:lnSpc>
                <a:spcPct val="90000"/>
              </a:lnSpc>
              <a:spcBef>
                <a:spcPts val="0"/>
              </a:spcBef>
              <a:spcAft>
                <a:spcPts val="0"/>
              </a:spcAft>
              <a:buSzPts val="1200"/>
              <a:buFont typeface="Outfit"/>
              <a:buNone/>
              <a:defRPr>
                <a:latin typeface="Outfit"/>
                <a:ea typeface="Outfit"/>
                <a:cs typeface="Outfit"/>
                <a:sym typeface="Outfit"/>
              </a:defRPr>
            </a:lvl4pPr>
            <a:lvl5pPr lvl="4">
              <a:lnSpc>
                <a:spcPct val="90000"/>
              </a:lnSpc>
              <a:spcBef>
                <a:spcPts val="0"/>
              </a:spcBef>
              <a:spcAft>
                <a:spcPts val="0"/>
              </a:spcAft>
              <a:buSzPts val="1200"/>
              <a:buFont typeface="Outfit"/>
              <a:buNone/>
              <a:defRPr>
                <a:latin typeface="Outfit"/>
                <a:ea typeface="Outfit"/>
                <a:cs typeface="Outfit"/>
                <a:sym typeface="Outfit"/>
              </a:defRPr>
            </a:lvl5pPr>
            <a:lvl6pPr lvl="5">
              <a:lnSpc>
                <a:spcPct val="90000"/>
              </a:lnSpc>
              <a:spcBef>
                <a:spcPts val="0"/>
              </a:spcBef>
              <a:spcAft>
                <a:spcPts val="0"/>
              </a:spcAft>
              <a:buSzPts val="1200"/>
              <a:buFont typeface="Outfit"/>
              <a:buNone/>
              <a:defRPr>
                <a:latin typeface="Outfit"/>
                <a:ea typeface="Outfit"/>
                <a:cs typeface="Outfit"/>
                <a:sym typeface="Outfit"/>
              </a:defRPr>
            </a:lvl6pPr>
            <a:lvl7pPr lvl="6">
              <a:lnSpc>
                <a:spcPct val="90000"/>
              </a:lnSpc>
              <a:spcBef>
                <a:spcPts val="0"/>
              </a:spcBef>
              <a:spcAft>
                <a:spcPts val="0"/>
              </a:spcAft>
              <a:buSzPts val="1200"/>
              <a:buFont typeface="Outfit"/>
              <a:buNone/>
              <a:defRPr>
                <a:latin typeface="Outfit"/>
                <a:ea typeface="Outfit"/>
                <a:cs typeface="Outfit"/>
                <a:sym typeface="Outfit"/>
              </a:defRPr>
            </a:lvl7pPr>
            <a:lvl8pPr lvl="7">
              <a:lnSpc>
                <a:spcPct val="90000"/>
              </a:lnSpc>
              <a:spcBef>
                <a:spcPts val="0"/>
              </a:spcBef>
              <a:spcAft>
                <a:spcPts val="0"/>
              </a:spcAft>
              <a:buSzPts val="1200"/>
              <a:buFont typeface="Outfit"/>
              <a:buNone/>
              <a:defRPr>
                <a:latin typeface="Outfit"/>
                <a:ea typeface="Outfit"/>
                <a:cs typeface="Outfit"/>
                <a:sym typeface="Outfit"/>
              </a:defRPr>
            </a:lvl8pPr>
            <a:lvl9pPr lvl="8">
              <a:lnSpc>
                <a:spcPct val="90000"/>
              </a:lnSpc>
              <a:spcBef>
                <a:spcPts val="0"/>
              </a:spcBef>
              <a:spcAft>
                <a:spcPts val="0"/>
              </a:spcAft>
              <a:buSzPts val="1200"/>
              <a:buFont typeface="Outfit"/>
              <a:buNone/>
              <a:defRPr>
                <a:latin typeface="Outfit"/>
                <a:ea typeface="Outfit"/>
                <a:cs typeface="Outfit"/>
                <a:sym typeface="Outfit"/>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59" name="Shape 359"/>
        <p:cNvGrpSpPr/>
        <p:nvPr/>
      </p:nvGrpSpPr>
      <p:grpSpPr>
        <a:xfrm>
          <a:off x="0" y="0"/>
          <a:ext cx="0" cy="0"/>
          <a:chOff x="0" y="0"/>
          <a:chExt cx="0" cy="0"/>
        </a:xfrm>
      </p:grpSpPr>
      <p:sp>
        <p:nvSpPr>
          <p:cNvPr id="360" name="Google Shape;360;p41"/>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61" name="Google Shape;361;p41"/>
          <p:cNvSpPr txBox="1"/>
          <p:nvPr>
            <p:ph idx="1" type="subTitle"/>
          </p:nvPr>
        </p:nvSpPr>
        <p:spPr>
          <a:xfrm>
            <a:off x="311700" y="2834125"/>
            <a:ext cx="8520600" cy="792600"/>
          </a:xfrm>
          <a:prstGeom prst="rect">
            <a:avLst/>
          </a:prstGeom>
        </p:spPr>
        <p:txBody>
          <a:bodyPr anchorCtr="0" anchor="t" bIns="0" lIns="0" spcFirstLastPara="1" rIns="0" wrap="square" tIns="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62" name="Shape 362"/>
        <p:cNvGrpSpPr/>
        <p:nvPr/>
      </p:nvGrpSpPr>
      <p:grpSpPr>
        <a:xfrm>
          <a:off x="0" y="0"/>
          <a:ext cx="0" cy="0"/>
          <a:chOff x="0" y="0"/>
          <a:chExt cx="0" cy="0"/>
        </a:xfrm>
      </p:grpSpPr>
      <p:sp>
        <p:nvSpPr>
          <p:cNvPr id="363" name="Google Shape;363;p42"/>
          <p:cNvSpPr txBox="1"/>
          <p:nvPr>
            <p:ph type="title"/>
          </p:nvPr>
        </p:nvSpPr>
        <p:spPr>
          <a:xfrm>
            <a:off x="311700" y="2150850"/>
            <a:ext cx="8520600" cy="841800"/>
          </a:xfrm>
          <a:prstGeom prst="rect">
            <a:avLst/>
          </a:prstGeom>
        </p:spPr>
        <p:txBody>
          <a:bodyPr anchorCtr="0" anchor="ctr" bIns="0" lIns="0" spcFirstLastPara="1" rIns="0" wrap="square" tIns="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64" name="Shape 364"/>
        <p:cNvGrpSpPr/>
        <p:nvPr/>
      </p:nvGrpSpPr>
      <p:grpSpPr>
        <a:xfrm>
          <a:off x="0" y="0"/>
          <a:ext cx="0" cy="0"/>
          <a:chOff x="0" y="0"/>
          <a:chExt cx="0" cy="0"/>
        </a:xfrm>
      </p:grpSpPr>
      <p:sp>
        <p:nvSpPr>
          <p:cNvPr id="365" name="Google Shape;365;p43"/>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366" name="Google Shape;366;p43"/>
          <p:cNvSpPr txBox="1"/>
          <p:nvPr>
            <p:ph idx="1" type="body"/>
          </p:nvPr>
        </p:nvSpPr>
        <p:spPr>
          <a:xfrm>
            <a:off x="311700" y="1152475"/>
            <a:ext cx="8520600" cy="34164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367" name="Shape 367"/>
        <p:cNvGrpSpPr/>
        <p:nvPr/>
      </p:nvGrpSpPr>
      <p:grpSpPr>
        <a:xfrm>
          <a:off x="0" y="0"/>
          <a:ext cx="0" cy="0"/>
          <a:chOff x="0" y="0"/>
          <a:chExt cx="0" cy="0"/>
        </a:xfrm>
      </p:grpSpPr>
      <p:sp>
        <p:nvSpPr>
          <p:cNvPr id="368" name="Google Shape;368;p44"/>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369" name="Google Shape;369;p44"/>
          <p:cNvSpPr txBox="1"/>
          <p:nvPr>
            <p:ph idx="1" type="body"/>
          </p:nvPr>
        </p:nvSpPr>
        <p:spPr>
          <a:xfrm>
            <a:off x="311700" y="1152475"/>
            <a:ext cx="3999900" cy="34164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70" name="Google Shape;370;p44"/>
          <p:cNvSpPr txBox="1"/>
          <p:nvPr>
            <p:ph idx="2" type="body"/>
          </p:nvPr>
        </p:nvSpPr>
        <p:spPr>
          <a:xfrm>
            <a:off x="4832400" y="1152475"/>
            <a:ext cx="3999900" cy="34164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71" name="Shape 371"/>
        <p:cNvGrpSpPr/>
        <p:nvPr/>
      </p:nvGrpSpPr>
      <p:grpSpPr>
        <a:xfrm>
          <a:off x="0" y="0"/>
          <a:ext cx="0" cy="0"/>
          <a:chOff x="0" y="0"/>
          <a:chExt cx="0" cy="0"/>
        </a:xfrm>
      </p:grpSpPr>
      <p:sp>
        <p:nvSpPr>
          <p:cNvPr id="372" name="Google Shape;372;p45"/>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73" name="Shape 373"/>
        <p:cNvGrpSpPr/>
        <p:nvPr/>
      </p:nvGrpSpPr>
      <p:grpSpPr>
        <a:xfrm>
          <a:off x="0" y="0"/>
          <a:ext cx="0" cy="0"/>
          <a:chOff x="0" y="0"/>
          <a:chExt cx="0" cy="0"/>
        </a:xfrm>
      </p:grpSpPr>
      <p:sp>
        <p:nvSpPr>
          <p:cNvPr id="374" name="Google Shape;374;p46"/>
          <p:cNvSpPr txBox="1"/>
          <p:nvPr>
            <p:ph type="title"/>
          </p:nvPr>
        </p:nvSpPr>
        <p:spPr>
          <a:xfrm>
            <a:off x="311700" y="555600"/>
            <a:ext cx="2808000" cy="755700"/>
          </a:xfrm>
          <a:prstGeom prst="rect">
            <a:avLst/>
          </a:prstGeom>
        </p:spPr>
        <p:txBody>
          <a:bodyPr anchorCtr="0" anchor="b" bIns="0" lIns="0" spcFirstLastPara="1" rIns="0" wrap="square" tIns="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5" name="Google Shape;375;p46"/>
          <p:cNvSpPr txBox="1"/>
          <p:nvPr>
            <p:ph idx="1" type="body"/>
          </p:nvPr>
        </p:nvSpPr>
        <p:spPr>
          <a:xfrm>
            <a:off x="311700" y="1389600"/>
            <a:ext cx="2808000" cy="31794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76" name="Shape 376"/>
        <p:cNvGrpSpPr/>
        <p:nvPr/>
      </p:nvGrpSpPr>
      <p:grpSpPr>
        <a:xfrm>
          <a:off x="0" y="0"/>
          <a:ext cx="0" cy="0"/>
          <a:chOff x="0" y="0"/>
          <a:chExt cx="0" cy="0"/>
        </a:xfrm>
      </p:grpSpPr>
      <p:sp>
        <p:nvSpPr>
          <p:cNvPr id="377" name="Google Shape;377;p47"/>
          <p:cNvSpPr txBox="1"/>
          <p:nvPr>
            <p:ph type="title"/>
          </p:nvPr>
        </p:nvSpPr>
        <p:spPr>
          <a:xfrm>
            <a:off x="490250" y="450150"/>
            <a:ext cx="6367800" cy="4090800"/>
          </a:xfrm>
          <a:prstGeom prst="rect">
            <a:avLst/>
          </a:prstGeom>
        </p:spPr>
        <p:txBody>
          <a:bodyPr anchorCtr="0" anchor="ctr" bIns="0" lIns="0" spcFirstLastPara="1" rIns="0" wrap="square" tIns="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78" name="Shape 378"/>
        <p:cNvGrpSpPr/>
        <p:nvPr/>
      </p:nvGrpSpPr>
      <p:grpSpPr>
        <a:xfrm>
          <a:off x="0" y="0"/>
          <a:ext cx="0" cy="0"/>
          <a:chOff x="0" y="0"/>
          <a:chExt cx="0" cy="0"/>
        </a:xfrm>
      </p:grpSpPr>
      <p:sp>
        <p:nvSpPr>
          <p:cNvPr id="379" name="Google Shape;379;p48"/>
          <p:cNvSpPr txBox="1"/>
          <p:nvPr>
            <p:ph type="title"/>
          </p:nvPr>
        </p:nvSpPr>
        <p:spPr>
          <a:xfrm>
            <a:off x="265500" y="1233175"/>
            <a:ext cx="4045200" cy="1482300"/>
          </a:xfrm>
          <a:prstGeom prst="rect">
            <a:avLst/>
          </a:prstGeom>
        </p:spPr>
        <p:txBody>
          <a:bodyPr anchorCtr="0" anchor="b" bIns="0" lIns="0" spcFirstLastPara="1" rIns="0" wrap="square" tIns="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0" name="Google Shape;380;p48"/>
          <p:cNvSpPr txBox="1"/>
          <p:nvPr>
            <p:ph idx="1" type="subTitle"/>
          </p:nvPr>
        </p:nvSpPr>
        <p:spPr>
          <a:xfrm>
            <a:off x="265500" y="2803075"/>
            <a:ext cx="4045200" cy="1235100"/>
          </a:xfrm>
          <a:prstGeom prst="rect">
            <a:avLst/>
          </a:prstGeom>
        </p:spPr>
        <p:txBody>
          <a:bodyPr anchorCtr="0" anchor="t" bIns="0" lIns="0" spcFirstLastPara="1" rIns="0" wrap="square" tIns="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381" name="Google Shape;381;p48"/>
          <p:cNvSpPr txBox="1"/>
          <p:nvPr>
            <p:ph idx="2" type="body"/>
          </p:nvPr>
        </p:nvSpPr>
        <p:spPr>
          <a:xfrm>
            <a:off x="4939500" y="724075"/>
            <a:ext cx="3837000" cy="3695100"/>
          </a:xfrm>
          <a:prstGeom prst="rect">
            <a:avLst/>
          </a:prstGeom>
        </p:spPr>
        <p:txBody>
          <a:bodyPr anchorCtr="0" anchor="ctr"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82" name="Shape 382"/>
        <p:cNvGrpSpPr/>
        <p:nvPr/>
      </p:nvGrpSpPr>
      <p:grpSpPr>
        <a:xfrm>
          <a:off x="0" y="0"/>
          <a:ext cx="0" cy="0"/>
          <a:chOff x="0" y="0"/>
          <a:chExt cx="0" cy="0"/>
        </a:xfrm>
      </p:grpSpPr>
      <p:sp>
        <p:nvSpPr>
          <p:cNvPr id="383" name="Google Shape;383;p49"/>
          <p:cNvSpPr txBox="1"/>
          <p:nvPr>
            <p:ph idx="1" type="body"/>
          </p:nvPr>
        </p:nvSpPr>
        <p:spPr>
          <a:xfrm>
            <a:off x="311700" y="4230575"/>
            <a:ext cx="5998800" cy="605100"/>
          </a:xfrm>
          <a:prstGeom prst="rect">
            <a:avLst/>
          </a:prstGeom>
        </p:spPr>
        <p:txBody>
          <a:bodyPr anchorCtr="0" anchor="ctr" bIns="0" lIns="0" spcFirstLastPara="1" rIns="0" wrap="square" tIns="0">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84" name="Shape 384"/>
        <p:cNvGrpSpPr/>
        <p:nvPr/>
      </p:nvGrpSpPr>
      <p:grpSpPr>
        <a:xfrm>
          <a:off x="0" y="0"/>
          <a:ext cx="0" cy="0"/>
          <a:chOff x="0" y="0"/>
          <a:chExt cx="0" cy="0"/>
        </a:xfrm>
      </p:grpSpPr>
      <p:sp>
        <p:nvSpPr>
          <p:cNvPr id="385" name="Google Shape;385;p50"/>
          <p:cNvSpPr txBox="1"/>
          <p:nvPr>
            <p:ph hasCustomPrompt="1" type="title"/>
          </p:nvPr>
        </p:nvSpPr>
        <p:spPr>
          <a:xfrm>
            <a:off x="311700" y="1106125"/>
            <a:ext cx="8520600" cy="1963500"/>
          </a:xfrm>
          <a:prstGeom prst="rect">
            <a:avLst/>
          </a:prstGeom>
        </p:spPr>
        <p:txBody>
          <a:bodyPr anchorCtr="0" anchor="b" bIns="0" lIns="0" spcFirstLastPara="1" rIns="0" wrap="square" tIns="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86" name="Google Shape;386;p50"/>
          <p:cNvSpPr txBox="1"/>
          <p:nvPr>
            <p:ph idx="1" type="body"/>
          </p:nvPr>
        </p:nvSpPr>
        <p:spPr>
          <a:xfrm>
            <a:off x="311700" y="3152225"/>
            <a:ext cx="8520600" cy="1300800"/>
          </a:xfrm>
          <a:prstGeom prst="rect">
            <a:avLst/>
          </a:prstGeom>
        </p:spPr>
        <p:txBody>
          <a:bodyPr anchorCtr="0" anchor="t" bIns="0" lIns="0" spcFirstLastPara="1" rIns="0" wrap="square" tIns="0">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87" name="Shape 387"/>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88" name="Shape 388"/>
        <p:cNvGrpSpPr/>
        <p:nvPr/>
      </p:nvGrpSpPr>
      <p:grpSpPr>
        <a:xfrm>
          <a:off x="0" y="0"/>
          <a:ext cx="0" cy="0"/>
          <a:chOff x="0" y="0"/>
          <a:chExt cx="0" cy="0"/>
        </a:xfrm>
      </p:grpSpPr>
      <p:sp>
        <p:nvSpPr>
          <p:cNvPr id="389" name="Google Shape;389;p52"/>
          <p:cNvSpPr txBox="1"/>
          <p:nvPr>
            <p:ph type="title"/>
          </p:nvPr>
        </p:nvSpPr>
        <p:spPr>
          <a:xfrm>
            <a:off x="677325" y="1832775"/>
            <a:ext cx="3217200" cy="1484100"/>
          </a:xfrm>
          <a:prstGeom prst="rect">
            <a:avLst/>
          </a:prstGeom>
        </p:spPr>
        <p:txBody>
          <a:bodyPr anchorCtr="0" anchor="ctr" bIns="0" lIns="0" spcFirstLastPara="1" rIns="0" wrap="square" tIns="0">
            <a:noAutofit/>
          </a:bodyPr>
          <a:lstStyle>
            <a:lvl1pPr lvl="0">
              <a:spcBef>
                <a:spcPts val="0"/>
              </a:spcBef>
              <a:spcAft>
                <a:spcPts val="0"/>
              </a:spcAft>
              <a:buSzPts val="4200"/>
              <a:buNone/>
              <a:defRPr sz="4200"/>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390" name="Google Shape;390;p52"/>
          <p:cNvSpPr txBox="1"/>
          <p:nvPr>
            <p:ph idx="1" type="subTitle"/>
          </p:nvPr>
        </p:nvSpPr>
        <p:spPr>
          <a:xfrm>
            <a:off x="4406650" y="39375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1" name="Google Shape;391;p52"/>
          <p:cNvSpPr txBox="1"/>
          <p:nvPr>
            <p:ph idx="2" type="subTitle"/>
          </p:nvPr>
        </p:nvSpPr>
        <p:spPr>
          <a:xfrm>
            <a:off x="4406650" y="115170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2" name="Google Shape;392;p52"/>
          <p:cNvSpPr txBox="1"/>
          <p:nvPr>
            <p:ph idx="3" type="subTitle"/>
          </p:nvPr>
        </p:nvSpPr>
        <p:spPr>
          <a:xfrm>
            <a:off x="4406650" y="342557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3" name="Google Shape;393;p52"/>
          <p:cNvSpPr txBox="1"/>
          <p:nvPr>
            <p:ph idx="4" type="subTitle"/>
          </p:nvPr>
        </p:nvSpPr>
        <p:spPr>
          <a:xfrm>
            <a:off x="4406650" y="190966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4" name="Google Shape;394;p52"/>
          <p:cNvSpPr txBox="1"/>
          <p:nvPr>
            <p:ph idx="5" type="subTitle"/>
          </p:nvPr>
        </p:nvSpPr>
        <p:spPr>
          <a:xfrm>
            <a:off x="4406650" y="418352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5" name="Google Shape;395;p52"/>
          <p:cNvSpPr txBox="1"/>
          <p:nvPr>
            <p:ph idx="6" type="subTitle"/>
          </p:nvPr>
        </p:nvSpPr>
        <p:spPr>
          <a:xfrm>
            <a:off x="4406650" y="266761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396" name="Shape 396"/>
        <p:cNvGrpSpPr/>
        <p:nvPr/>
      </p:nvGrpSpPr>
      <p:grpSpPr>
        <a:xfrm>
          <a:off x="0" y="0"/>
          <a:ext cx="0" cy="0"/>
          <a:chOff x="0" y="0"/>
          <a:chExt cx="0" cy="0"/>
        </a:xfrm>
      </p:grpSpPr>
      <p:sp>
        <p:nvSpPr>
          <p:cNvPr id="397" name="Google Shape;397;p53"/>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398" name="Google Shape;398;p53"/>
          <p:cNvSpPr txBox="1"/>
          <p:nvPr>
            <p:ph idx="1" type="body"/>
          </p:nvPr>
        </p:nvSpPr>
        <p:spPr>
          <a:xfrm>
            <a:off x="311700" y="1152475"/>
            <a:ext cx="4473900" cy="34164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99" name="Google Shape;399;p53"/>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400" name="Shape 400"/>
        <p:cNvGrpSpPr/>
        <p:nvPr/>
      </p:nvGrpSpPr>
      <p:grpSpPr>
        <a:xfrm>
          <a:off x="0" y="0"/>
          <a:ext cx="0" cy="0"/>
          <a:chOff x="0" y="0"/>
          <a:chExt cx="0" cy="0"/>
        </a:xfrm>
      </p:grpSpPr>
      <p:sp>
        <p:nvSpPr>
          <p:cNvPr id="401" name="Google Shape;401;p54"/>
          <p:cNvSpPr txBox="1"/>
          <p:nvPr>
            <p:ph type="title"/>
          </p:nvPr>
        </p:nvSpPr>
        <p:spPr>
          <a:xfrm>
            <a:off x="483175" y="450025"/>
            <a:ext cx="8184600" cy="758100"/>
          </a:xfrm>
          <a:prstGeom prst="rect">
            <a:avLst/>
          </a:prstGeom>
        </p:spPr>
        <p:txBody>
          <a:bodyPr anchorCtr="0" anchor="ctr" bIns="0" lIns="0" spcFirstLastPara="1" rIns="0" wrap="square" tIns="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02" name="Google Shape;402;p54"/>
          <p:cNvSpPr txBox="1"/>
          <p:nvPr>
            <p:ph idx="1" type="body"/>
          </p:nvPr>
        </p:nvSpPr>
        <p:spPr>
          <a:xfrm>
            <a:off x="483150" y="2237788"/>
            <a:ext cx="3619800" cy="23736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03" name="Google Shape;403;p54"/>
          <p:cNvSpPr txBox="1"/>
          <p:nvPr>
            <p:ph idx="2" type="body"/>
          </p:nvPr>
        </p:nvSpPr>
        <p:spPr>
          <a:xfrm>
            <a:off x="5048000" y="2237788"/>
            <a:ext cx="3619800" cy="23736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04" name="Google Shape;404;p54"/>
          <p:cNvSpPr txBox="1"/>
          <p:nvPr>
            <p:ph idx="3" type="subTitle"/>
          </p:nvPr>
        </p:nvSpPr>
        <p:spPr>
          <a:xfrm>
            <a:off x="483150" y="1336161"/>
            <a:ext cx="36198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5" name="Google Shape;405;p54"/>
          <p:cNvSpPr txBox="1"/>
          <p:nvPr>
            <p:ph idx="4" type="subTitle"/>
          </p:nvPr>
        </p:nvSpPr>
        <p:spPr>
          <a:xfrm>
            <a:off x="5048000" y="1336161"/>
            <a:ext cx="36198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406" name="Shape 406"/>
        <p:cNvGrpSpPr/>
        <p:nvPr/>
      </p:nvGrpSpPr>
      <p:grpSpPr>
        <a:xfrm>
          <a:off x="0" y="0"/>
          <a:ext cx="0" cy="0"/>
          <a:chOff x="0" y="0"/>
          <a:chExt cx="0" cy="0"/>
        </a:xfrm>
      </p:grpSpPr>
      <p:sp>
        <p:nvSpPr>
          <p:cNvPr id="407" name="Google Shape;407;p55"/>
          <p:cNvSpPr txBox="1"/>
          <p:nvPr>
            <p:ph idx="1" type="body"/>
          </p:nvPr>
        </p:nvSpPr>
        <p:spPr>
          <a:xfrm>
            <a:off x="483175" y="2417500"/>
            <a:ext cx="2455500" cy="23736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08" name="Google Shape;408;p55"/>
          <p:cNvSpPr txBox="1"/>
          <p:nvPr>
            <p:ph idx="2" type="body"/>
          </p:nvPr>
        </p:nvSpPr>
        <p:spPr>
          <a:xfrm>
            <a:off x="3347725" y="2417500"/>
            <a:ext cx="2455500" cy="23736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09" name="Google Shape;409;p55"/>
          <p:cNvSpPr txBox="1"/>
          <p:nvPr>
            <p:ph type="title"/>
          </p:nvPr>
        </p:nvSpPr>
        <p:spPr>
          <a:xfrm>
            <a:off x="483175" y="450025"/>
            <a:ext cx="8184600" cy="758100"/>
          </a:xfrm>
          <a:prstGeom prst="rect">
            <a:avLst/>
          </a:prstGeom>
        </p:spPr>
        <p:txBody>
          <a:bodyPr anchorCtr="0" anchor="ctr" bIns="0" lIns="0" spcFirstLastPara="1" rIns="0" wrap="square" tIns="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10" name="Google Shape;410;p55"/>
          <p:cNvSpPr txBox="1"/>
          <p:nvPr>
            <p:ph idx="3" type="subTitle"/>
          </p:nvPr>
        </p:nvSpPr>
        <p:spPr>
          <a:xfrm>
            <a:off x="48317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1" name="Google Shape;411;p55"/>
          <p:cNvSpPr txBox="1"/>
          <p:nvPr>
            <p:ph idx="4" type="subTitle"/>
          </p:nvPr>
        </p:nvSpPr>
        <p:spPr>
          <a:xfrm>
            <a:off x="334772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2" name="Google Shape;412;p55"/>
          <p:cNvSpPr txBox="1"/>
          <p:nvPr>
            <p:ph idx="5" type="subTitle"/>
          </p:nvPr>
        </p:nvSpPr>
        <p:spPr>
          <a:xfrm>
            <a:off x="621227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3" name="Google Shape;413;p55"/>
          <p:cNvSpPr txBox="1"/>
          <p:nvPr>
            <p:ph idx="6" type="body"/>
          </p:nvPr>
        </p:nvSpPr>
        <p:spPr>
          <a:xfrm>
            <a:off x="6212275" y="2417500"/>
            <a:ext cx="2455500" cy="23736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414" name="Shape 414"/>
        <p:cNvGrpSpPr/>
        <p:nvPr/>
      </p:nvGrpSpPr>
      <p:grpSpPr>
        <a:xfrm>
          <a:off x="0" y="0"/>
          <a:ext cx="0" cy="0"/>
          <a:chOff x="0" y="0"/>
          <a:chExt cx="0" cy="0"/>
        </a:xfrm>
      </p:grpSpPr>
      <p:sp>
        <p:nvSpPr>
          <p:cNvPr id="415" name="Google Shape;415;p56"/>
          <p:cNvSpPr txBox="1"/>
          <p:nvPr>
            <p:ph idx="1" type="body"/>
          </p:nvPr>
        </p:nvSpPr>
        <p:spPr>
          <a:xfrm>
            <a:off x="366725" y="1759093"/>
            <a:ext cx="3838500" cy="11385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16" name="Google Shape;416;p56"/>
          <p:cNvSpPr txBox="1"/>
          <p:nvPr>
            <p:ph idx="2" type="body"/>
          </p:nvPr>
        </p:nvSpPr>
        <p:spPr>
          <a:xfrm>
            <a:off x="4938725" y="1759093"/>
            <a:ext cx="3838500" cy="11385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17" name="Google Shape;417;p56"/>
          <p:cNvSpPr txBox="1"/>
          <p:nvPr>
            <p:ph idx="3" type="body"/>
          </p:nvPr>
        </p:nvSpPr>
        <p:spPr>
          <a:xfrm>
            <a:off x="366750" y="3648575"/>
            <a:ext cx="3838500" cy="11385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18" name="Google Shape;418;p56"/>
          <p:cNvSpPr txBox="1"/>
          <p:nvPr>
            <p:ph idx="4" type="body"/>
          </p:nvPr>
        </p:nvSpPr>
        <p:spPr>
          <a:xfrm>
            <a:off x="4938750" y="3648575"/>
            <a:ext cx="3838500" cy="11385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19" name="Google Shape;419;p56"/>
          <p:cNvSpPr txBox="1"/>
          <p:nvPr>
            <p:ph type="title"/>
          </p:nvPr>
        </p:nvSpPr>
        <p:spPr>
          <a:xfrm>
            <a:off x="366750" y="450025"/>
            <a:ext cx="8184600" cy="758100"/>
          </a:xfrm>
          <a:prstGeom prst="rect">
            <a:avLst/>
          </a:prstGeom>
        </p:spPr>
        <p:txBody>
          <a:bodyPr anchorCtr="0" anchor="ctr" bIns="0" lIns="0" spcFirstLastPara="1" rIns="0" wrap="square" tIns="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20" name="Google Shape;420;p56"/>
          <p:cNvSpPr txBox="1"/>
          <p:nvPr>
            <p:ph idx="5" type="subTitle"/>
          </p:nvPr>
        </p:nvSpPr>
        <p:spPr>
          <a:xfrm>
            <a:off x="366763" y="1277907"/>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21" name="Google Shape;421;p56"/>
          <p:cNvSpPr txBox="1"/>
          <p:nvPr>
            <p:ph idx="6" type="subTitle"/>
          </p:nvPr>
        </p:nvSpPr>
        <p:spPr>
          <a:xfrm>
            <a:off x="4938738" y="1277907"/>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22" name="Google Shape;422;p56"/>
          <p:cNvSpPr txBox="1"/>
          <p:nvPr>
            <p:ph idx="7" type="subTitle"/>
          </p:nvPr>
        </p:nvSpPr>
        <p:spPr>
          <a:xfrm>
            <a:off x="4938761" y="3167363"/>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23" name="Google Shape;423;p56"/>
          <p:cNvSpPr txBox="1"/>
          <p:nvPr>
            <p:ph idx="8" type="subTitle"/>
          </p:nvPr>
        </p:nvSpPr>
        <p:spPr>
          <a:xfrm>
            <a:off x="366750" y="3167363"/>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24" name="Shape 424"/>
        <p:cNvGrpSpPr/>
        <p:nvPr/>
      </p:nvGrpSpPr>
      <p:grpSpPr>
        <a:xfrm>
          <a:off x="0" y="0"/>
          <a:ext cx="0" cy="0"/>
          <a:chOff x="0" y="0"/>
          <a:chExt cx="0" cy="0"/>
        </a:xfrm>
      </p:grpSpPr>
      <p:sp>
        <p:nvSpPr>
          <p:cNvPr id="425" name="Google Shape;425;p57"/>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426" name="Google Shape;426;p57"/>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27" name="Shape 427"/>
        <p:cNvGrpSpPr/>
        <p:nvPr/>
      </p:nvGrpSpPr>
      <p:grpSpPr>
        <a:xfrm>
          <a:off x="0" y="0"/>
          <a:ext cx="0" cy="0"/>
          <a:chOff x="0" y="0"/>
          <a:chExt cx="0" cy="0"/>
        </a:xfrm>
      </p:grpSpPr>
      <p:sp>
        <p:nvSpPr>
          <p:cNvPr id="428" name="Google Shape;428;p58"/>
          <p:cNvSpPr txBox="1"/>
          <p:nvPr>
            <p:ph idx="1" type="body"/>
          </p:nvPr>
        </p:nvSpPr>
        <p:spPr>
          <a:xfrm>
            <a:off x="311700" y="4080225"/>
            <a:ext cx="4027500" cy="9261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9" name="Google Shape;429;p58"/>
          <p:cNvSpPr/>
          <p:nvPr>
            <p:ph idx="2" type="pic"/>
          </p:nvPr>
        </p:nvSpPr>
        <p:spPr>
          <a:xfrm>
            <a:off x="4804825" y="1133300"/>
            <a:ext cx="4027500" cy="2392800"/>
          </a:xfrm>
          <a:prstGeom prst="rect">
            <a:avLst/>
          </a:prstGeom>
          <a:noFill/>
          <a:ln>
            <a:noFill/>
          </a:ln>
        </p:spPr>
      </p:sp>
      <p:sp>
        <p:nvSpPr>
          <p:cNvPr id="430" name="Google Shape;430;p58"/>
          <p:cNvSpPr/>
          <p:nvPr>
            <p:ph idx="3" type="pic"/>
          </p:nvPr>
        </p:nvSpPr>
        <p:spPr>
          <a:xfrm>
            <a:off x="311725" y="1133300"/>
            <a:ext cx="4027500" cy="2392800"/>
          </a:xfrm>
          <a:prstGeom prst="rect">
            <a:avLst/>
          </a:prstGeom>
          <a:noFill/>
          <a:ln>
            <a:noFill/>
          </a:ln>
        </p:spPr>
      </p:sp>
      <p:sp>
        <p:nvSpPr>
          <p:cNvPr id="431" name="Google Shape;431;p58"/>
          <p:cNvSpPr txBox="1"/>
          <p:nvPr>
            <p:ph idx="4" type="body"/>
          </p:nvPr>
        </p:nvSpPr>
        <p:spPr>
          <a:xfrm>
            <a:off x="4804825" y="4080225"/>
            <a:ext cx="4027500" cy="9261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2" name="Google Shape;432;p58"/>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433" name="Google Shape;433;p58"/>
          <p:cNvSpPr txBox="1"/>
          <p:nvPr>
            <p:ph idx="5" type="subTitle"/>
          </p:nvPr>
        </p:nvSpPr>
        <p:spPr>
          <a:xfrm>
            <a:off x="311725" y="3582900"/>
            <a:ext cx="4027500" cy="481200"/>
          </a:xfrm>
          <a:prstGeom prst="rect">
            <a:avLst/>
          </a:prstGeom>
        </p:spPr>
        <p:txBody>
          <a:bodyPr anchorCtr="0" anchor="t" bIns="0" lIns="0" spcFirstLastPara="1" rIns="0" wrap="square" tIns="0">
            <a:noAutofit/>
          </a:bodyPr>
          <a:lstStyle>
            <a:lvl1pPr lvl="0">
              <a:spcBef>
                <a:spcPts val="0"/>
              </a:spcBef>
              <a:spcAft>
                <a:spcPts val="0"/>
              </a:spcAft>
              <a:buSzPts val="12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34" name="Google Shape;434;p58"/>
          <p:cNvSpPr txBox="1"/>
          <p:nvPr>
            <p:ph idx="6" type="subTitle"/>
          </p:nvPr>
        </p:nvSpPr>
        <p:spPr>
          <a:xfrm>
            <a:off x="4804825" y="3582900"/>
            <a:ext cx="4027500" cy="481200"/>
          </a:xfrm>
          <a:prstGeom prst="rect">
            <a:avLst/>
          </a:prstGeom>
        </p:spPr>
        <p:txBody>
          <a:bodyPr anchorCtr="0" anchor="t" bIns="0" lIns="0" spcFirstLastPara="1" rIns="0" wrap="square" tIns="0">
            <a:noAutofit/>
          </a:bodyPr>
          <a:lstStyle>
            <a:lvl1pPr lvl="0">
              <a:spcBef>
                <a:spcPts val="0"/>
              </a:spcBef>
              <a:spcAft>
                <a:spcPts val="0"/>
              </a:spcAft>
              <a:buSzPts val="12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35" name="Shape 435"/>
        <p:cNvGrpSpPr/>
        <p:nvPr/>
      </p:nvGrpSpPr>
      <p:grpSpPr>
        <a:xfrm>
          <a:off x="0" y="0"/>
          <a:ext cx="0" cy="0"/>
          <a:chOff x="0" y="0"/>
          <a:chExt cx="0" cy="0"/>
        </a:xfrm>
      </p:grpSpPr>
      <p:sp>
        <p:nvSpPr>
          <p:cNvPr id="436" name="Google Shape;436;p59"/>
          <p:cNvSpPr txBox="1"/>
          <p:nvPr>
            <p:ph idx="1" type="body"/>
          </p:nvPr>
        </p:nvSpPr>
        <p:spPr>
          <a:xfrm>
            <a:off x="311700" y="3911700"/>
            <a:ext cx="2627100" cy="10185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7" name="Google Shape;437;p59"/>
          <p:cNvSpPr/>
          <p:nvPr>
            <p:ph idx="2" type="pic"/>
          </p:nvPr>
        </p:nvSpPr>
        <p:spPr>
          <a:xfrm>
            <a:off x="6205225" y="1128325"/>
            <a:ext cx="2627100" cy="2273100"/>
          </a:xfrm>
          <a:prstGeom prst="rect">
            <a:avLst/>
          </a:prstGeom>
          <a:noFill/>
          <a:ln>
            <a:noFill/>
          </a:ln>
        </p:spPr>
      </p:sp>
      <p:sp>
        <p:nvSpPr>
          <p:cNvPr id="438" name="Google Shape;438;p59"/>
          <p:cNvSpPr/>
          <p:nvPr>
            <p:ph idx="3" type="pic"/>
          </p:nvPr>
        </p:nvSpPr>
        <p:spPr>
          <a:xfrm>
            <a:off x="311725" y="1128325"/>
            <a:ext cx="2627100" cy="2273100"/>
          </a:xfrm>
          <a:prstGeom prst="rect">
            <a:avLst/>
          </a:prstGeom>
          <a:noFill/>
          <a:ln>
            <a:noFill/>
          </a:ln>
        </p:spPr>
      </p:sp>
      <p:sp>
        <p:nvSpPr>
          <p:cNvPr id="439" name="Google Shape;439;p59"/>
          <p:cNvSpPr txBox="1"/>
          <p:nvPr>
            <p:ph idx="4" type="body"/>
          </p:nvPr>
        </p:nvSpPr>
        <p:spPr>
          <a:xfrm>
            <a:off x="6205225" y="3911700"/>
            <a:ext cx="2627100" cy="10185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40" name="Google Shape;440;p59"/>
          <p:cNvSpPr/>
          <p:nvPr>
            <p:ph idx="5" type="pic"/>
          </p:nvPr>
        </p:nvSpPr>
        <p:spPr>
          <a:xfrm>
            <a:off x="3255250" y="1128325"/>
            <a:ext cx="2627100" cy="2273100"/>
          </a:xfrm>
          <a:prstGeom prst="rect">
            <a:avLst/>
          </a:prstGeom>
          <a:noFill/>
          <a:ln>
            <a:noFill/>
          </a:ln>
        </p:spPr>
      </p:sp>
      <p:sp>
        <p:nvSpPr>
          <p:cNvPr id="441" name="Google Shape;441;p59"/>
          <p:cNvSpPr txBox="1"/>
          <p:nvPr>
            <p:ph idx="6" type="body"/>
          </p:nvPr>
        </p:nvSpPr>
        <p:spPr>
          <a:xfrm>
            <a:off x="3255250" y="3911700"/>
            <a:ext cx="2627100" cy="10185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42" name="Google Shape;442;p59"/>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443" name="Google Shape;443;p59"/>
          <p:cNvSpPr txBox="1"/>
          <p:nvPr>
            <p:ph idx="7" type="subTitle"/>
          </p:nvPr>
        </p:nvSpPr>
        <p:spPr>
          <a:xfrm>
            <a:off x="311725"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12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44" name="Google Shape;444;p59"/>
          <p:cNvSpPr txBox="1"/>
          <p:nvPr>
            <p:ph idx="8" type="subTitle"/>
          </p:nvPr>
        </p:nvSpPr>
        <p:spPr>
          <a:xfrm>
            <a:off x="6205225"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12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45" name="Google Shape;445;p59"/>
          <p:cNvSpPr txBox="1"/>
          <p:nvPr>
            <p:ph idx="9" type="subTitle"/>
          </p:nvPr>
        </p:nvSpPr>
        <p:spPr>
          <a:xfrm>
            <a:off x="3255250"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12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46" name="Shape 446"/>
        <p:cNvGrpSpPr/>
        <p:nvPr/>
      </p:nvGrpSpPr>
      <p:grpSpPr>
        <a:xfrm>
          <a:off x="0" y="0"/>
          <a:ext cx="0" cy="0"/>
          <a:chOff x="0" y="0"/>
          <a:chExt cx="0" cy="0"/>
        </a:xfrm>
      </p:grpSpPr>
      <p:sp>
        <p:nvSpPr>
          <p:cNvPr id="447" name="Google Shape;447;p60"/>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48" name="Shape 448"/>
        <p:cNvGrpSpPr/>
        <p:nvPr/>
      </p:nvGrpSpPr>
      <p:grpSpPr>
        <a:xfrm>
          <a:off x="0" y="0"/>
          <a:ext cx="0" cy="0"/>
          <a:chOff x="0" y="0"/>
          <a:chExt cx="0" cy="0"/>
        </a:xfrm>
      </p:grpSpPr>
      <p:sp>
        <p:nvSpPr>
          <p:cNvPr id="449" name="Google Shape;449;p61"/>
          <p:cNvSpPr/>
          <p:nvPr>
            <p:ph idx="2" type="pic"/>
          </p:nvPr>
        </p:nvSpPr>
        <p:spPr>
          <a:xfrm>
            <a:off x="3389600" y="118913"/>
            <a:ext cx="1643700" cy="1535100"/>
          </a:xfrm>
          <a:prstGeom prst="rect">
            <a:avLst/>
          </a:prstGeom>
          <a:noFill/>
          <a:ln>
            <a:noFill/>
          </a:ln>
        </p:spPr>
      </p:sp>
      <p:sp>
        <p:nvSpPr>
          <p:cNvPr id="450" name="Google Shape;450;p61"/>
          <p:cNvSpPr/>
          <p:nvPr>
            <p:ph idx="3" type="pic"/>
          </p:nvPr>
        </p:nvSpPr>
        <p:spPr>
          <a:xfrm>
            <a:off x="5195935" y="118913"/>
            <a:ext cx="1643700" cy="1535100"/>
          </a:xfrm>
          <a:prstGeom prst="rect">
            <a:avLst/>
          </a:prstGeom>
          <a:noFill/>
          <a:ln>
            <a:noFill/>
          </a:ln>
        </p:spPr>
      </p:sp>
      <p:sp>
        <p:nvSpPr>
          <p:cNvPr id="451" name="Google Shape;451;p61"/>
          <p:cNvSpPr/>
          <p:nvPr>
            <p:ph idx="4" type="pic"/>
          </p:nvPr>
        </p:nvSpPr>
        <p:spPr>
          <a:xfrm>
            <a:off x="7002270" y="118913"/>
            <a:ext cx="1643700" cy="1535100"/>
          </a:xfrm>
          <a:prstGeom prst="rect">
            <a:avLst/>
          </a:prstGeom>
          <a:noFill/>
          <a:ln>
            <a:noFill/>
          </a:ln>
        </p:spPr>
      </p:sp>
      <p:sp>
        <p:nvSpPr>
          <p:cNvPr id="452" name="Google Shape;452;p61"/>
          <p:cNvSpPr/>
          <p:nvPr>
            <p:ph idx="5" type="pic"/>
          </p:nvPr>
        </p:nvSpPr>
        <p:spPr>
          <a:xfrm>
            <a:off x="3389588" y="1804212"/>
            <a:ext cx="1643700" cy="1535100"/>
          </a:xfrm>
          <a:prstGeom prst="rect">
            <a:avLst/>
          </a:prstGeom>
          <a:noFill/>
          <a:ln>
            <a:noFill/>
          </a:ln>
        </p:spPr>
      </p:sp>
      <p:sp>
        <p:nvSpPr>
          <p:cNvPr id="453" name="Google Shape;453;p61"/>
          <p:cNvSpPr/>
          <p:nvPr>
            <p:ph idx="6" type="pic"/>
          </p:nvPr>
        </p:nvSpPr>
        <p:spPr>
          <a:xfrm>
            <a:off x="5195922" y="1804212"/>
            <a:ext cx="1643700" cy="1535100"/>
          </a:xfrm>
          <a:prstGeom prst="rect">
            <a:avLst/>
          </a:prstGeom>
          <a:noFill/>
          <a:ln>
            <a:noFill/>
          </a:ln>
        </p:spPr>
      </p:sp>
      <p:sp>
        <p:nvSpPr>
          <p:cNvPr id="454" name="Google Shape;454;p61"/>
          <p:cNvSpPr/>
          <p:nvPr>
            <p:ph idx="7" type="pic"/>
          </p:nvPr>
        </p:nvSpPr>
        <p:spPr>
          <a:xfrm>
            <a:off x="7002257" y="1804212"/>
            <a:ext cx="1643700" cy="1535100"/>
          </a:xfrm>
          <a:prstGeom prst="rect">
            <a:avLst/>
          </a:prstGeom>
          <a:noFill/>
          <a:ln>
            <a:noFill/>
          </a:ln>
        </p:spPr>
      </p:sp>
      <p:sp>
        <p:nvSpPr>
          <p:cNvPr id="455" name="Google Shape;455;p61"/>
          <p:cNvSpPr txBox="1"/>
          <p:nvPr>
            <p:ph type="title"/>
          </p:nvPr>
        </p:nvSpPr>
        <p:spPr>
          <a:xfrm>
            <a:off x="351550" y="445025"/>
            <a:ext cx="2596800" cy="1706400"/>
          </a:xfrm>
          <a:prstGeom prst="rect">
            <a:avLst/>
          </a:prstGeom>
        </p:spPr>
        <p:txBody>
          <a:bodyPr anchorCtr="0" anchor="t" bIns="0" lIns="0" spcFirstLastPara="1" rIns="0" wrap="square" tIns="0">
            <a:sp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456" name="Google Shape;456;p61"/>
          <p:cNvSpPr/>
          <p:nvPr>
            <p:ph idx="8" type="pic"/>
          </p:nvPr>
        </p:nvSpPr>
        <p:spPr>
          <a:xfrm>
            <a:off x="3389588" y="3489487"/>
            <a:ext cx="1643700" cy="1535100"/>
          </a:xfrm>
          <a:prstGeom prst="rect">
            <a:avLst/>
          </a:prstGeom>
          <a:noFill/>
          <a:ln>
            <a:noFill/>
          </a:ln>
        </p:spPr>
      </p:sp>
      <p:sp>
        <p:nvSpPr>
          <p:cNvPr id="457" name="Google Shape;457;p61"/>
          <p:cNvSpPr/>
          <p:nvPr>
            <p:ph idx="9" type="pic"/>
          </p:nvPr>
        </p:nvSpPr>
        <p:spPr>
          <a:xfrm>
            <a:off x="5195922" y="3489487"/>
            <a:ext cx="1643700" cy="1535100"/>
          </a:xfrm>
          <a:prstGeom prst="rect">
            <a:avLst/>
          </a:prstGeom>
          <a:noFill/>
          <a:ln>
            <a:noFill/>
          </a:ln>
        </p:spPr>
      </p:sp>
      <p:sp>
        <p:nvSpPr>
          <p:cNvPr id="458" name="Google Shape;458;p61"/>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9" Type="http://schemas.openxmlformats.org/officeDocument/2006/relationships/theme" Target="../theme/theme2.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84775" y="282900"/>
            <a:ext cx="5681100" cy="2233800"/>
          </a:xfrm>
          <a:prstGeom prst="rect">
            <a:avLst/>
          </a:prstGeom>
          <a:noFill/>
          <a:ln>
            <a:noFill/>
          </a:ln>
        </p:spPr>
        <p:txBody>
          <a:bodyPr anchorCtr="0" anchor="t" bIns="0" lIns="0" spcFirstLastPara="1" rIns="0" wrap="square" tIns="0">
            <a:noAutofit/>
          </a:bodyPr>
          <a:lstStyle>
            <a:lvl1pPr lvl="0">
              <a:lnSpc>
                <a:spcPct val="80000"/>
              </a:lnSpc>
              <a:spcBef>
                <a:spcPts val="0"/>
              </a:spcBef>
              <a:spcAft>
                <a:spcPts val="0"/>
              </a:spcAft>
              <a:buClr>
                <a:schemeClr val="lt1"/>
              </a:buClr>
              <a:buSzPts val="6000"/>
              <a:buFont typeface="Outfit"/>
              <a:buNone/>
              <a:defRPr sz="6000">
                <a:solidFill>
                  <a:schemeClr val="lt1"/>
                </a:solidFill>
                <a:latin typeface="Outfit"/>
                <a:ea typeface="Outfit"/>
                <a:cs typeface="Outfit"/>
                <a:sym typeface="Outfit"/>
              </a:defRPr>
            </a:lvl1pPr>
            <a:lvl2pPr lvl="1">
              <a:lnSpc>
                <a:spcPct val="80000"/>
              </a:lnSpc>
              <a:spcBef>
                <a:spcPts val="0"/>
              </a:spcBef>
              <a:spcAft>
                <a:spcPts val="0"/>
              </a:spcAft>
              <a:buClr>
                <a:schemeClr val="lt1"/>
              </a:buClr>
              <a:buSzPts val="6000"/>
              <a:buFont typeface="Outfit"/>
              <a:buNone/>
              <a:defRPr sz="6000">
                <a:solidFill>
                  <a:schemeClr val="lt1"/>
                </a:solidFill>
                <a:latin typeface="Outfit"/>
                <a:ea typeface="Outfit"/>
                <a:cs typeface="Outfit"/>
                <a:sym typeface="Outfit"/>
              </a:defRPr>
            </a:lvl2pPr>
            <a:lvl3pPr lvl="2">
              <a:lnSpc>
                <a:spcPct val="80000"/>
              </a:lnSpc>
              <a:spcBef>
                <a:spcPts val="0"/>
              </a:spcBef>
              <a:spcAft>
                <a:spcPts val="0"/>
              </a:spcAft>
              <a:buClr>
                <a:schemeClr val="lt1"/>
              </a:buClr>
              <a:buSzPts val="6000"/>
              <a:buFont typeface="Outfit"/>
              <a:buNone/>
              <a:defRPr sz="6000">
                <a:solidFill>
                  <a:schemeClr val="lt1"/>
                </a:solidFill>
                <a:latin typeface="Outfit"/>
                <a:ea typeface="Outfit"/>
                <a:cs typeface="Outfit"/>
                <a:sym typeface="Outfit"/>
              </a:defRPr>
            </a:lvl3pPr>
            <a:lvl4pPr lvl="3">
              <a:lnSpc>
                <a:spcPct val="80000"/>
              </a:lnSpc>
              <a:spcBef>
                <a:spcPts val="0"/>
              </a:spcBef>
              <a:spcAft>
                <a:spcPts val="0"/>
              </a:spcAft>
              <a:buClr>
                <a:schemeClr val="lt1"/>
              </a:buClr>
              <a:buSzPts val="6000"/>
              <a:buFont typeface="Outfit"/>
              <a:buNone/>
              <a:defRPr sz="6000">
                <a:solidFill>
                  <a:schemeClr val="lt1"/>
                </a:solidFill>
                <a:latin typeface="Outfit"/>
                <a:ea typeface="Outfit"/>
                <a:cs typeface="Outfit"/>
                <a:sym typeface="Outfit"/>
              </a:defRPr>
            </a:lvl4pPr>
            <a:lvl5pPr lvl="4">
              <a:lnSpc>
                <a:spcPct val="80000"/>
              </a:lnSpc>
              <a:spcBef>
                <a:spcPts val="0"/>
              </a:spcBef>
              <a:spcAft>
                <a:spcPts val="0"/>
              </a:spcAft>
              <a:buClr>
                <a:schemeClr val="lt1"/>
              </a:buClr>
              <a:buSzPts val="6000"/>
              <a:buFont typeface="Outfit"/>
              <a:buNone/>
              <a:defRPr sz="6000">
                <a:solidFill>
                  <a:schemeClr val="lt1"/>
                </a:solidFill>
                <a:latin typeface="Outfit"/>
                <a:ea typeface="Outfit"/>
                <a:cs typeface="Outfit"/>
                <a:sym typeface="Outfit"/>
              </a:defRPr>
            </a:lvl5pPr>
            <a:lvl6pPr lvl="5">
              <a:lnSpc>
                <a:spcPct val="80000"/>
              </a:lnSpc>
              <a:spcBef>
                <a:spcPts val="0"/>
              </a:spcBef>
              <a:spcAft>
                <a:spcPts val="0"/>
              </a:spcAft>
              <a:buClr>
                <a:schemeClr val="lt1"/>
              </a:buClr>
              <a:buSzPts val="6000"/>
              <a:buFont typeface="Outfit"/>
              <a:buNone/>
              <a:defRPr sz="6000">
                <a:solidFill>
                  <a:schemeClr val="lt1"/>
                </a:solidFill>
                <a:latin typeface="Outfit"/>
                <a:ea typeface="Outfit"/>
                <a:cs typeface="Outfit"/>
                <a:sym typeface="Outfit"/>
              </a:defRPr>
            </a:lvl6pPr>
            <a:lvl7pPr lvl="6">
              <a:lnSpc>
                <a:spcPct val="80000"/>
              </a:lnSpc>
              <a:spcBef>
                <a:spcPts val="0"/>
              </a:spcBef>
              <a:spcAft>
                <a:spcPts val="0"/>
              </a:spcAft>
              <a:buClr>
                <a:schemeClr val="lt1"/>
              </a:buClr>
              <a:buSzPts val="6000"/>
              <a:buFont typeface="Outfit"/>
              <a:buNone/>
              <a:defRPr sz="6000">
                <a:solidFill>
                  <a:schemeClr val="lt1"/>
                </a:solidFill>
                <a:latin typeface="Outfit"/>
                <a:ea typeface="Outfit"/>
                <a:cs typeface="Outfit"/>
                <a:sym typeface="Outfit"/>
              </a:defRPr>
            </a:lvl7pPr>
            <a:lvl8pPr lvl="7">
              <a:lnSpc>
                <a:spcPct val="80000"/>
              </a:lnSpc>
              <a:spcBef>
                <a:spcPts val="0"/>
              </a:spcBef>
              <a:spcAft>
                <a:spcPts val="0"/>
              </a:spcAft>
              <a:buClr>
                <a:schemeClr val="lt1"/>
              </a:buClr>
              <a:buSzPts val="6000"/>
              <a:buFont typeface="Outfit"/>
              <a:buNone/>
              <a:defRPr sz="6000">
                <a:solidFill>
                  <a:schemeClr val="lt1"/>
                </a:solidFill>
                <a:latin typeface="Outfit"/>
                <a:ea typeface="Outfit"/>
                <a:cs typeface="Outfit"/>
                <a:sym typeface="Outfit"/>
              </a:defRPr>
            </a:lvl8pPr>
            <a:lvl9pPr lvl="8">
              <a:lnSpc>
                <a:spcPct val="80000"/>
              </a:lnSpc>
              <a:spcBef>
                <a:spcPts val="0"/>
              </a:spcBef>
              <a:spcAft>
                <a:spcPts val="0"/>
              </a:spcAft>
              <a:buClr>
                <a:schemeClr val="lt1"/>
              </a:buClr>
              <a:buSzPts val="6000"/>
              <a:buFont typeface="Outfit"/>
              <a:buNone/>
              <a:defRPr sz="6000">
                <a:solidFill>
                  <a:schemeClr val="lt1"/>
                </a:solidFill>
                <a:latin typeface="Outfit"/>
                <a:ea typeface="Outfit"/>
                <a:cs typeface="Outfit"/>
                <a:sym typeface="Outfit"/>
              </a:defRPr>
            </a:lvl9pPr>
          </a:lstStyle>
          <a:p/>
        </p:txBody>
      </p:sp>
      <p:sp>
        <p:nvSpPr>
          <p:cNvPr id="52" name="Google Shape;52;p13"/>
          <p:cNvSpPr txBox="1"/>
          <p:nvPr>
            <p:ph idx="1" type="body"/>
          </p:nvPr>
        </p:nvSpPr>
        <p:spPr>
          <a:xfrm>
            <a:off x="284775" y="2629050"/>
            <a:ext cx="3493500" cy="1989300"/>
          </a:xfrm>
          <a:prstGeom prst="rect">
            <a:avLst/>
          </a:prstGeom>
          <a:noFill/>
          <a:ln>
            <a:noFill/>
          </a:ln>
        </p:spPr>
        <p:txBody>
          <a:bodyPr anchorCtr="0" anchor="t" bIns="0" lIns="0" spcFirstLastPara="1" rIns="0" wrap="square" tIns="0">
            <a:noAutofit/>
          </a:bodyPr>
          <a:lstStyle>
            <a:lvl1pPr indent="-304800" lvl="0" marL="457200">
              <a:spcBef>
                <a:spcPts val="0"/>
              </a:spcBef>
              <a:spcAft>
                <a:spcPts val="0"/>
              </a:spcAft>
              <a:buClr>
                <a:schemeClr val="lt1"/>
              </a:buClr>
              <a:buSzPts val="1200"/>
              <a:buFont typeface="Instrument Sans"/>
              <a:buChar char="●"/>
              <a:defRPr sz="1200">
                <a:solidFill>
                  <a:schemeClr val="lt1"/>
                </a:solidFill>
                <a:latin typeface="Instrument Sans"/>
                <a:ea typeface="Instrument Sans"/>
                <a:cs typeface="Instrument Sans"/>
                <a:sym typeface="Instrument Sans"/>
              </a:defRPr>
            </a:lvl1pPr>
            <a:lvl2pPr indent="-304800" lvl="1" marL="914400">
              <a:spcBef>
                <a:spcPts val="0"/>
              </a:spcBef>
              <a:spcAft>
                <a:spcPts val="0"/>
              </a:spcAft>
              <a:buClr>
                <a:schemeClr val="lt1"/>
              </a:buClr>
              <a:buSzPts val="1200"/>
              <a:buFont typeface="Instrument Sans"/>
              <a:buChar char="○"/>
              <a:defRPr sz="1200">
                <a:solidFill>
                  <a:schemeClr val="lt1"/>
                </a:solidFill>
                <a:latin typeface="Instrument Sans"/>
                <a:ea typeface="Instrument Sans"/>
                <a:cs typeface="Instrument Sans"/>
                <a:sym typeface="Instrument Sans"/>
              </a:defRPr>
            </a:lvl2pPr>
            <a:lvl3pPr indent="-304800" lvl="2" marL="1371600">
              <a:spcBef>
                <a:spcPts val="0"/>
              </a:spcBef>
              <a:spcAft>
                <a:spcPts val="0"/>
              </a:spcAft>
              <a:buClr>
                <a:schemeClr val="lt1"/>
              </a:buClr>
              <a:buSzPts val="1200"/>
              <a:buFont typeface="Instrument Sans"/>
              <a:buChar char="■"/>
              <a:defRPr sz="1200">
                <a:solidFill>
                  <a:schemeClr val="lt1"/>
                </a:solidFill>
                <a:latin typeface="Instrument Sans"/>
                <a:ea typeface="Instrument Sans"/>
                <a:cs typeface="Instrument Sans"/>
                <a:sym typeface="Instrument Sans"/>
              </a:defRPr>
            </a:lvl3pPr>
            <a:lvl4pPr indent="-304800" lvl="3" marL="1828800">
              <a:spcBef>
                <a:spcPts val="0"/>
              </a:spcBef>
              <a:spcAft>
                <a:spcPts val="0"/>
              </a:spcAft>
              <a:buClr>
                <a:schemeClr val="lt1"/>
              </a:buClr>
              <a:buSzPts val="1200"/>
              <a:buFont typeface="Instrument Sans"/>
              <a:buChar char="●"/>
              <a:defRPr sz="1200">
                <a:solidFill>
                  <a:schemeClr val="lt1"/>
                </a:solidFill>
                <a:latin typeface="Instrument Sans"/>
                <a:ea typeface="Instrument Sans"/>
                <a:cs typeface="Instrument Sans"/>
                <a:sym typeface="Instrument Sans"/>
              </a:defRPr>
            </a:lvl4pPr>
            <a:lvl5pPr indent="-304800" lvl="4" marL="2286000">
              <a:spcBef>
                <a:spcPts val="0"/>
              </a:spcBef>
              <a:spcAft>
                <a:spcPts val="0"/>
              </a:spcAft>
              <a:buClr>
                <a:schemeClr val="lt1"/>
              </a:buClr>
              <a:buSzPts val="1200"/>
              <a:buFont typeface="Instrument Sans"/>
              <a:buChar char="○"/>
              <a:defRPr sz="1200">
                <a:solidFill>
                  <a:schemeClr val="lt1"/>
                </a:solidFill>
                <a:latin typeface="Instrument Sans"/>
                <a:ea typeface="Instrument Sans"/>
                <a:cs typeface="Instrument Sans"/>
                <a:sym typeface="Instrument Sans"/>
              </a:defRPr>
            </a:lvl5pPr>
            <a:lvl6pPr indent="-304800" lvl="5" marL="2743200">
              <a:spcBef>
                <a:spcPts val="0"/>
              </a:spcBef>
              <a:spcAft>
                <a:spcPts val="0"/>
              </a:spcAft>
              <a:buClr>
                <a:schemeClr val="lt1"/>
              </a:buClr>
              <a:buSzPts val="1200"/>
              <a:buFont typeface="Instrument Sans"/>
              <a:buChar char="■"/>
              <a:defRPr sz="1200">
                <a:solidFill>
                  <a:schemeClr val="lt1"/>
                </a:solidFill>
                <a:latin typeface="Instrument Sans"/>
                <a:ea typeface="Instrument Sans"/>
                <a:cs typeface="Instrument Sans"/>
                <a:sym typeface="Instrument Sans"/>
              </a:defRPr>
            </a:lvl6pPr>
            <a:lvl7pPr indent="-304800" lvl="6" marL="3200400">
              <a:spcBef>
                <a:spcPts val="0"/>
              </a:spcBef>
              <a:spcAft>
                <a:spcPts val="0"/>
              </a:spcAft>
              <a:buClr>
                <a:schemeClr val="lt1"/>
              </a:buClr>
              <a:buSzPts val="1200"/>
              <a:buFont typeface="Instrument Sans"/>
              <a:buChar char="●"/>
              <a:defRPr sz="1200">
                <a:solidFill>
                  <a:schemeClr val="lt1"/>
                </a:solidFill>
                <a:latin typeface="Instrument Sans"/>
                <a:ea typeface="Instrument Sans"/>
                <a:cs typeface="Instrument Sans"/>
                <a:sym typeface="Instrument Sans"/>
              </a:defRPr>
            </a:lvl7pPr>
            <a:lvl8pPr indent="-304800" lvl="7" marL="3657600">
              <a:spcBef>
                <a:spcPts val="0"/>
              </a:spcBef>
              <a:spcAft>
                <a:spcPts val="0"/>
              </a:spcAft>
              <a:buClr>
                <a:schemeClr val="lt1"/>
              </a:buClr>
              <a:buSzPts val="1200"/>
              <a:buFont typeface="Instrument Sans"/>
              <a:buChar char="○"/>
              <a:defRPr sz="1200">
                <a:solidFill>
                  <a:schemeClr val="lt1"/>
                </a:solidFill>
                <a:latin typeface="Instrument Sans"/>
                <a:ea typeface="Instrument Sans"/>
                <a:cs typeface="Instrument Sans"/>
                <a:sym typeface="Instrument Sans"/>
              </a:defRPr>
            </a:lvl8pPr>
            <a:lvl9pPr indent="-304800" lvl="8" marL="4114800">
              <a:spcBef>
                <a:spcPts val="0"/>
              </a:spcBef>
              <a:spcAft>
                <a:spcPts val="0"/>
              </a:spcAft>
              <a:buClr>
                <a:schemeClr val="lt1"/>
              </a:buClr>
              <a:buSzPts val="1200"/>
              <a:buFont typeface="Instrument Sans"/>
              <a:buChar char="■"/>
              <a:defRPr sz="1200">
                <a:solidFill>
                  <a:schemeClr val="lt1"/>
                </a:solidFill>
                <a:latin typeface="Instrument Sans"/>
                <a:ea typeface="Instrument Sans"/>
                <a:cs typeface="Instrument Sans"/>
                <a:sym typeface="Instrument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581">
          <p15:clr>
            <a:srgbClr val="E46962"/>
          </p15:clr>
        </p15:guide>
        <p15:guide id="2" pos="179">
          <p15:clr>
            <a:srgbClr val="E46962"/>
          </p15:clr>
        </p15:guide>
        <p15:guide id="3" orient="horz" pos="178">
          <p15:clr>
            <a:srgbClr val="E46962"/>
          </p15:clr>
        </p15:guide>
        <p15:guide id="4" orient="horz" pos="3060">
          <p15:clr>
            <a:srgbClr val="E46962"/>
          </p15:clr>
        </p15:guide>
        <p15:guide id="5" pos="2847">
          <p15:clr>
            <a:srgbClr val="E46962"/>
          </p15:clr>
        </p15:guide>
        <p15:guide id="6" pos="2913">
          <p15:clr>
            <a:srgbClr val="E46962"/>
          </p15:clr>
        </p15:guide>
        <p15:guide id="7" pos="568">
          <p15:clr>
            <a:srgbClr val="E46962"/>
          </p15:clr>
        </p15:guide>
        <p15:guide id="8" pos="635">
          <p15:clr>
            <a:srgbClr val="E46962"/>
          </p15:clr>
        </p15:guide>
        <p15:guide id="9" pos="4213">
          <p15:clr>
            <a:srgbClr val="E46962"/>
          </p15:clr>
        </p15:guide>
        <p15:guide id="10" pos="4280">
          <p15:clr>
            <a:srgbClr val="E46962"/>
          </p15:clr>
        </p15:guide>
        <p15:guide id="11" pos="3758">
          <p15:clr>
            <a:srgbClr val="E46962"/>
          </p15:clr>
        </p15:guide>
        <p15:guide id="12" pos="3825">
          <p15:clr>
            <a:srgbClr val="E46962"/>
          </p15:clr>
        </p15:guide>
        <p15:guide id="13" pos="1024">
          <p15:clr>
            <a:srgbClr val="E46962"/>
          </p15:clr>
        </p15:guide>
        <p15:guide id="14" pos="1091">
          <p15:clr>
            <a:srgbClr val="E46962"/>
          </p15:clr>
        </p15:guide>
        <p15:guide id="15" orient="horz" pos="245">
          <p15:clr>
            <a:srgbClr val="E46962"/>
          </p15:clr>
        </p15:guide>
        <p15:guide id="16" orient="horz" pos="2993">
          <p15:clr>
            <a:srgbClr val="E46962"/>
          </p15:clr>
        </p15:guide>
        <p15:guide id="17" orient="horz" pos="882">
          <p15:clr>
            <a:srgbClr val="E46962"/>
          </p15:clr>
        </p15:guide>
        <p15:guide id="18" orient="horz" pos="949">
          <p15:clr>
            <a:srgbClr val="E46962"/>
          </p15:clr>
        </p15:guide>
        <p15:guide id="19" orient="horz" pos="2289">
          <p15:clr>
            <a:srgbClr val="E46962"/>
          </p15:clr>
        </p15:guide>
        <p15:guide id="20" orient="horz" pos="2356">
          <p15:clr>
            <a:srgbClr val="E46962"/>
          </p15:clr>
        </p15:guide>
        <p15:guide id="21" pos="1479">
          <p15:clr>
            <a:srgbClr val="E46962"/>
          </p15:clr>
        </p15:guide>
        <p15:guide id="22" pos="1546">
          <p15:clr>
            <a:srgbClr val="E46962"/>
          </p15:clr>
        </p15:guide>
        <p15:guide id="23" pos="1935">
          <p15:clr>
            <a:srgbClr val="E46962"/>
          </p15:clr>
        </p15:guide>
        <p15:guide id="24" pos="2002">
          <p15:clr>
            <a:srgbClr val="E46962"/>
          </p15:clr>
        </p15:guide>
        <p15:guide id="25" pos="2391">
          <p15:clr>
            <a:srgbClr val="E46962"/>
          </p15:clr>
        </p15:guide>
        <p15:guide id="26" pos="2458">
          <p15:clr>
            <a:srgbClr val="E46962"/>
          </p15:clr>
        </p15:guide>
        <p15:guide id="27" pos="3302">
          <p15:clr>
            <a:srgbClr val="E46962"/>
          </p15:clr>
        </p15:guide>
        <p15:guide id="28" pos="3369">
          <p15:clr>
            <a:srgbClr val="E46962"/>
          </p15:clr>
        </p15:guide>
        <p15:guide id="29" pos="4669">
          <p15:clr>
            <a:srgbClr val="E46962"/>
          </p15:clr>
        </p15:guide>
        <p15:guide id="30" pos="4736">
          <p15:clr>
            <a:srgbClr val="E46962"/>
          </p15:clr>
        </p15:guide>
        <p15:guide id="31" pos="5125">
          <p15:clr>
            <a:srgbClr val="E46962"/>
          </p15:clr>
        </p15:guide>
        <p15:guide id="32" pos="5192">
          <p15:clr>
            <a:srgbClr val="E46962"/>
          </p15:clr>
        </p15:guide>
        <p15:guide id="33" orient="horz" pos="1585">
          <p15:clr>
            <a:srgbClr val="E46962"/>
          </p15:clr>
        </p15:guide>
        <p15:guide id="34" orient="horz" pos="1653">
          <p15:clr>
            <a:srgbClr val="E46962"/>
          </p15:clr>
        </p15:guide>
        <p15:guide id="35" orient="horz" pos="2909">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image" Target="../media/image18.png"/><Relationship Id="rId5" Type="http://schemas.openxmlformats.org/officeDocument/2006/relationships/image" Target="../media/image6.png"/><Relationship Id="rId6"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2"/>
          <p:cNvSpPr txBox="1"/>
          <p:nvPr>
            <p:ph type="title"/>
          </p:nvPr>
        </p:nvSpPr>
        <p:spPr>
          <a:xfrm>
            <a:off x="1008000" y="587700"/>
            <a:ext cx="4957200" cy="1223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Need Finding</a:t>
            </a:r>
            <a:endParaRPr/>
          </a:p>
          <a:p>
            <a:pPr indent="0" lvl="0" marL="0" rtl="0" algn="l">
              <a:spcBef>
                <a:spcPts val="0"/>
              </a:spcBef>
              <a:spcAft>
                <a:spcPts val="0"/>
              </a:spcAft>
              <a:buNone/>
            </a:pPr>
            <a:r>
              <a:t/>
            </a:r>
            <a:endParaRPr/>
          </a:p>
        </p:txBody>
      </p:sp>
      <p:sp>
        <p:nvSpPr>
          <p:cNvPr id="464" name="Google Shape;464;p62"/>
          <p:cNvSpPr/>
          <p:nvPr/>
        </p:nvSpPr>
        <p:spPr>
          <a:xfrm>
            <a:off x="6475559" y="4286678"/>
            <a:ext cx="256800" cy="256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Outfit"/>
                <a:ea typeface="Outfit"/>
                <a:cs typeface="Outfit"/>
                <a:sym typeface="Outfit"/>
              </a:rPr>
              <a:t> </a:t>
            </a:r>
            <a:endParaRPr>
              <a:solidFill>
                <a:schemeClr val="dk1"/>
              </a:solidFill>
              <a:latin typeface="Outfit"/>
              <a:ea typeface="Outfit"/>
              <a:cs typeface="Outfit"/>
              <a:sym typeface="Outfit"/>
            </a:endParaRPr>
          </a:p>
        </p:txBody>
      </p:sp>
      <p:sp>
        <p:nvSpPr>
          <p:cNvPr descr="Shopping bag icon" id="465" name="Google Shape;465;p62"/>
          <p:cNvSpPr/>
          <p:nvPr/>
        </p:nvSpPr>
        <p:spPr>
          <a:xfrm>
            <a:off x="6547475" y="4339354"/>
            <a:ext cx="113107" cy="131833"/>
          </a:xfrm>
          <a:custGeom>
            <a:rect b="b" l="l" r="r" t="t"/>
            <a:pathLst>
              <a:path extrusionOk="0" h="29642" w="25446">
                <a:moveTo>
                  <a:pt x="12723" y="2798"/>
                </a:moveTo>
                <a:lnTo>
                  <a:pt x="13160" y="2842"/>
                </a:lnTo>
                <a:lnTo>
                  <a:pt x="13598" y="2885"/>
                </a:lnTo>
                <a:lnTo>
                  <a:pt x="13991" y="2973"/>
                </a:lnTo>
                <a:lnTo>
                  <a:pt x="14341" y="3104"/>
                </a:lnTo>
                <a:lnTo>
                  <a:pt x="14734" y="3279"/>
                </a:lnTo>
                <a:lnTo>
                  <a:pt x="15084" y="3498"/>
                </a:lnTo>
                <a:lnTo>
                  <a:pt x="15434" y="3760"/>
                </a:lnTo>
                <a:lnTo>
                  <a:pt x="15740" y="4022"/>
                </a:lnTo>
                <a:lnTo>
                  <a:pt x="16002" y="4372"/>
                </a:lnTo>
                <a:lnTo>
                  <a:pt x="16265" y="4678"/>
                </a:lnTo>
                <a:lnTo>
                  <a:pt x="16483" y="5028"/>
                </a:lnTo>
                <a:lnTo>
                  <a:pt x="16658" y="5421"/>
                </a:lnTo>
                <a:lnTo>
                  <a:pt x="16789" y="5815"/>
                </a:lnTo>
                <a:lnTo>
                  <a:pt x="16877" y="6208"/>
                </a:lnTo>
                <a:lnTo>
                  <a:pt x="16964" y="6602"/>
                </a:lnTo>
                <a:lnTo>
                  <a:pt x="16964" y="7039"/>
                </a:lnTo>
                <a:lnTo>
                  <a:pt x="8482" y="7039"/>
                </a:lnTo>
                <a:lnTo>
                  <a:pt x="8526" y="6602"/>
                </a:lnTo>
                <a:lnTo>
                  <a:pt x="8570" y="6208"/>
                </a:lnTo>
                <a:lnTo>
                  <a:pt x="8657" y="5815"/>
                </a:lnTo>
                <a:lnTo>
                  <a:pt x="8789" y="5421"/>
                </a:lnTo>
                <a:lnTo>
                  <a:pt x="8963" y="5028"/>
                </a:lnTo>
                <a:lnTo>
                  <a:pt x="9182" y="4678"/>
                </a:lnTo>
                <a:lnTo>
                  <a:pt x="9444" y="4372"/>
                </a:lnTo>
                <a:lnTo>
                  <a:pt x="9707" y="4022"/>
                </a:lnTo>
                <a:lnTo>
                  <a:pt x="10056" y="3760"/>
                </a:lnTo>
                <a:lnTo>
                  <a:pt x="10362" y="3498"/>
                </a:lnTo>
                <a:lnTo>
                  <a:pt x="10712" y="3279"/>
                </a:lnTo>
                <a:lnTo>
                  <a:pt x="11106" y="3104"/>
                </a:lnTo>
                <a:lnTo>
                  <a:pt x="11499" y="2973"/>
                </a:lnTo>
                <a:lnTo>
                  <a:pt x="11893" y="2885"/>
                </a:lnTo>
                <a:lnTo>
                  <a:pt x="12286" y="2842"/>
                </a:lnTo>
                <a:lnTo>
                  <a:pt x="12723" y="2798"/>
                </a:lnTo>
                <a:close/>
                <a:moveTo>
                  <a:pt x="5684" y="11280"/>
                </a:moveTo>
                <a:lnTo>
                  <a:pt x="5684" y="11979"/>
                </a:lnTo>
                <a:lnTo>
                  <a:pt x="5816" y="12679"/>
                </a:lnTo>
                <a:lnTo>
                  <a:pt x="5947" y="13378"/>
                </a:lnTo>
                <a:lnTo>
                  <a:pt x="6165" y="13990"/>
                </a:lnTo>
                <a:lnTo>
                  <a:pt x="6471" y="14602"/>
                </a:lnTo>
                <a:lnTo>
                  <a:pt x="6821" y="15171"/>
                </a:lnTo>
                <a:lnTo>
                  <a:pt x="7258" y="15739"/>
                </a:lnTo>
                <a:lnTo>
                  <a:pt x="7739" y="16264"/>
                </a:lnTo>
                <a:lnTo>
                  <a:pt x="8264" y="16744"/>
                </a:lnTo>
                <a:lnTo>
                  <a:pt x="8832" y="17182"/>
                </a:lnTo>
                <a:lnTo>
                  <a:pt x="9401" y="17531"/>
                </a:lnTo>
                <a:lnTo>
                  <a:pt x="10013" y="17837"/>
                </a:lnTo>
                <a:lnTo>
                  <a:pt x="10668" y="18056"/>
                </a:lnTo>
                <a:lnTo>
                  <a:pt x="11324" y="18231"/>
                </a:lnTo>
                <a:lnTo>
                  <a:pt x="12024" y="18318"/>
                </a:lnTo>
                <a:lnTo>
                  <a:pt x="12723" y="18362"/>
                </a:lnTo>
                <a:lnTo>
                  <a:pt x="13467" y="18318"/>
                </a:lnTo>
                <a:lnTo>
                  <a:pt x="14122" y="18231"/>
                </a:lnTo>
                <a:lnTo>
                  <a:pt x="14822" y="18056"/>
                </a:lnTo>
                <a:lnTo>
                  <a:pt x="15434" y="17837"/>
                </a:lnTo>
                <a:lnTo>
                  <a:pt x="16046" y="17531"/>
                </a:lnTo>
                <a:lnTo>
                  <a:pt x="16658" y="17182"/>
                </a:lnTo>
                <a:lnTo>
                  <a:pt x="17183" y="16744"/>
                </a:lnTo>
                <a:lnTo>
                  <a:pt x="17707" y="16264"/>
                </a:lnTo>
                <a:lnTo>
                  <a:pt x="18188" y="15739"/>
                </a:lnTo>
                <a:lnTo>
                  <a:pt x="18625" y="15171"/>
                </a:lnTo>
                <a:lnTo>
                  <a:pt x="18975" y="14602"/>
                </a:lnTo>
                <a:lnTo>
                  <a:pt x="19281" y="13990"/>
                </a:lnTo>
                <a:lnTo>
                  <a:pt x="19500" y="13378"/>
                </a:lnTo>
                <a:lnTo>
                  <a:pt x="19675" y="12679"/>
                </a:lnTo>
                <a:lnTo>
                  <a:pt x="19762" y="11979"/>
                </a:lnTo>
                <a:lnTo>
                  <a:pt x="19806" y="11280"/>
                </a:lnTo>
                <a:lnTo>
                  <a:pt x="16964" y="11280"/>
                </a:lnTo>
                <a:lnTo>
                  <a:pt x="16964" y="11717"/>
                </a:lnTo>
                <a:lnTo>
                  <a:pt x="16877" y="12110"/>
                </a:lnTo>
                <a:lnTo>
                  <a:pt x="16789" y="12547"/>
                </a:lnTo>
                <a:lnTo>
                  <a:pt x="16658" y="12897"/>
                </a:lnTo>
                <a:lnTo>
                  <a:pt x="16483" y="13291"/>
                </a:lnTo>
                <a:lnTo>
                  <a:pt x="16265" y="13640"/>
                </a:lnTo>
                <a:lnTo>
                  <a:pt x="16002" y="13946"/>
                </a:lnTo>
                <a:lnTo>
                  <a:pt x="15740" y="14296"/>
                </a:lnTo>
                <a:lnTo>
                  <a:pt x="15434" y="14558"/>
                </a:lnTo>
                <a:lnTo>
                  <a:pt x="15084" y="14821"/>
                </a:lnTo>
                <a:lnTo>
                  <a:pt x="14734" y="15039"/>
                </a:lnTo>
                <a:lnTo>
                  <a:pt x="14341" y="15214"/>
                </a:lnTo>
                <a:lnTo>
                  <a:pt x="13991" y="15345"/>
                </a:lnTo>
                <a:lnTo>
                  <a:pt x="13598" y="15433"/>
                </a:lnTo>
                <a:lnTo>
                  <a:pt x="13160" y="15520"/>
                </a:lnTo>
                <a:lnTo>
                  <a:pt x="12286" y="15520"/>
                </a:lnTo>
                <a:lnTo>
                  <a:pt x="11893" y="15433"/>
                </a:lnTo>
                <a:lnTo>
                  <a:pt x="11499" y="15345"/>
                </a:lnTo>
                <a:lnTo>
                  <a:pt x="11106" y="15214"/>
                </a:lnTo>
                <a:lnTo>
                  <a:pt x="10712" y="15039"/>
                </a:lnTo>
                <a:lnTo>
                  <a:pt x="10362" y="14821"/>
                </a:lnTo>
                <a:lnTo>
                  <a:pt x="10056" y="14558"/>
                </a:lnTo>
                <a:lnTo>
                  <a:pt x="9707" y="14296"/>
                </a:lnTo>
                <a:lnTo>
                  <a:pt x="9444" y="13946"/>
                </a:lnTo>
                <a:lnTo>
                  <a:pt x="9182" y="13640"/>
                </a:lnTo>
                <a:lnTo>
                  <a:pt x="8963" y="13291"/>
                </a:lnTo>
                <a:lnTo>
                  <a:pt x="8789" y="12897"/>
                </a:lnTo>
                <a:lnTo>
                  <a:pt x="8657" y="12547"/>
                </a:lnTo>
                <a:lnTo>
                  <a:pt x="8570" y="12110"/>
                </a:lnTo>
                <a:lnTo>
                  <a:pt x="8526" y="11717"/>
                </a:lnTo>
                <a:lnTo>
                  <a:pt x="8482" y="11280"/>
                </a:lnTo>
                <a:close/>
                <a:moveTo>
                  <a:pt x="22604" y="9881"/>
                </a:moveTo>
                <a:lnTo>
                  <a:pt x="22604" y="26800"/>
                </a:lnTo>
                <a:lnTo>
                  <a:pt x="2843" y="26800"/>
                </a:lnTo>
                <a:lnTo>
                  <a:pt x="2843" y="9881"/>
                </a:lnTo>
                <a:close/>
                <a:moveTo>
                  <a:pt x="12024" y="0"/>
                </a:moveTo>
                <a:lnTo>
                  <a:pt x="11324" y="131"/>
                </a:lnTo>
                <a:lnTo>
                  <a:pt x="10668" y="262"/>
                </a:lnTo>
                <a:lnTo>
                  <a:pt x="10013" y="481"/>
                </a:lnTo>
                <a:lnTo>
                  <a:pt x="9401" y="787"/>
                </a:lnTo>
                <a:lnTo>
                  <a:pt x="8832" y="1137"/>
                </a:lnTo>
                <a:lnTo>
                  <a:pt x="8264" y="1574"/>
                </a:lnTo>
                <a:lnTo>
                  <a:pt x="7739" y="2055"/>
                </a:lnTo>
                <a:lnTo>
                  <a:pt x="7258" y="2579"/>
                </a:lnTo>
                <a:lnTo>
                  <a:pt x="6821" y="3148"/>
                </a:lnTo>
                <a:lnTo>
                  <a:pt x="6471" y="3716"/>
                </a:lnTo>
                <a:lnTo>
                  <a:pt x="6165" y="4328"/>
                </a:lnTo>
                <a:lnTo>
                  <a:pt x="5947" y="4984"/>
                </a:lnTo>
                <a:lnTo>
                  <a:pt x="5816" y="5640"/>
                </a:lnTo>
                <a:lnTo>
                  <a:pt x="5684" y="6339"/>
                </a:lnTo>
                <a:lnTo>
                  <a:pt x="5684" y="7039"/>
                </a:lnTo>
                <a:lnTo>
                  <a:pt x="2537" y="7039"/>
                </a:lnTo>
                <a:lnTo>
                  <a:pt x="2274" y="7083"/>
                </a:lnTo>
                <a:lnTo>
                  <a:pt x="2012" y="7170"/>
                </a:lnTo>
                <a:lnTo>
                  <a:pt x="1750" y="7257"/>
                </a:lnTo>
                <a:lnTo>
                  <a:pt x="1531" y="7389"/>
                </a:lnTo>
                <a:lnTo>
                  <a:pt x="1269" y="7520"/>
                </a:lnTo>
                <a:lnTo>
                  <a:pt x="1050" y="7695"/>
                </a:lnTo>
                <a:lnTo>
                  <a:pt x="832" y="7869"/>
                </a:lnTo>
                <a:lnTo>
                  <a:pt x="657" y="8088"/>
                </a:lnTo>
                <a:lnTo>
                  <a:pt x="482" y="8307"/>
                </a:lnTo>
                <a:lnTo>
                  <a:pt x="351" y="8525"/>
                </a:lnTo>
                <a:lnTo>
                  <a:pt x="220" y="8788"/>
                </a:lnTo>
                <a:lnTo>
                  <a:pt x="132" y="9050"/>
                </a:lnTo>
                <a:lnTo>
                  <a:pt x="88" y="9312"/>
                </a:lnTo>
                <a:lnTo>
                  <a:pt x="45" y="9575"/>
                </a:lnTo>
                <a:lnTo>
                  <a:pt x="1" y="9881"/>
                </a:lnTo>
                <a:lnTo>
                  <a:pt x="1" y="26800"/>
                </a:lnTo>
                <a:lnTo>
                  <a:pt x="45" y="27106"/>
                </a:lnTo>
                <a:lnTo>
                  <a:pt x="88" y="27368"/>
                </a:lnTo>
                <a:lnTo>
                  <a:pt x="132" y="27631"/>
                </a:lnTo>
                <a:lnTo>
                  <a:pt x="220" y="27893"/>
                </a:lnTo>
                <a:lnTo>
                  <a:pt x="351" y="28155"/>
                </a:lnTo>
                <a:lnTo>
                  <a:pt x="482" y="28374"/>
                </a:lnTo>
                <a:lnTo>
                  <a:pt x="657" y="28592"/>
                </a:lnTo>
                <a:lnTo>
                  <a:pt x="832" y="28811"/>
                </a:lnTo>
                <a:lnTo>
                  <a:pt x="1050" y="29030"/>
                </a:lnTo>
                <a:lnTo>
                  <a:pt x="1269" y="29161"/>
                </a:lnTo>
                <a:lnTo>
                  <a:pt x="1531" y="29336"/>
                </a:lnTo>
                <a:lnTo>
                  <a:pt x="1750" y="29423"/>
                </a:lnTo>
                <a:lnTo>
                  <a:pt x="2012" y="29510"/>
                </a:lnTo>
                <a:lnTo>
                  <a:pt x="2274" y="29598"/>
                </a:lnTo>
                <a:lnTo>
                  <a:pt x="2537" y="29642"/>
                </a:lnTo>
                <a:lnTo>
                  <a:pt x="22910" y="29642"/>
                </a:lnTo>
                <a:lnTo>
                  <a:pt x="23172" y="29598"/>
                </a:lnTo>
                <a:lnTo>
                  <a:pt x="23435" y="29510"/>
                </a:lnTo>
                <a:lnTo>
                  <a:pt x="23697" y="29423"/>
                </a:lnTo>
                <a:lnTo>
                  <a:pt x="23959" y="29336"/>
                </a:lnTo>
                <a:lnTo>
                  <a:pt x="24178" y="29161"/>
                </a:lnTo>
                <a:lnTo>
                  <a:pt x="24396" y="29030"/>
                </a:lnTo>
                <a:lnTo>
                  <a:pt x="24615" y="28811"/>
                </a:lnTo>
                <a:lnTo>
                  <a:pt x="24790" y="28592"/>
                </a:lnTo>
                <a:lnTo>
                  <a:pt x="24965" y="28374"/>
                </a:lnTo>
                <a:lnTo>
                  <a:pt x="25096" y="28155"/>
                </a:lnTo>
                <a:lnTo>
                  <a:pt x="25227" y="27893"/>
                </a:lnTo>
                <a:lnTo>
                  <a:pt x="25314" y="27631"/>
                </a:lnTo>
                <a:lnTo>
                  <a:pt x="25402" y="27368"/>
                </a:lnTo>
                <a:lnTo>
                  <a:pt x="25446" y="27106"/>
                </a:lnTo>
                <a:lnTo>
                  <a:pt x="25446" y="26800"/>
                </a:lnTo>
                <a:lnTo>
                  <a:pt x="25446" y="9881"/>
                </a:lnTo>
                <a:lnTo>
                  <a:pt x="25446" y="9575"/>
                </a:lnTo>
                <a:lnTo>
                  <a:pt x="25402" y="9312"/>
                </a:lnTo>
                <a:lnTo>
                  <a:pt x="25314" y="9050"/>
                </a:lnTo>
                <a:lnTo>
                  <a:pt x="25227" y="8788"/>
                </a:lnTo>
                <a:lnTo>
                  <a:pt x="25096" y="8525"/>
                </a:lnTo>
                <a:lnTo>
                  <a:pt x="24965" y="8307"/>
                </a:lnTo>
                <a:lnTo>
                  <a:pt x="24790" y="8088"/>
                </a:lnTo>
                <a:lnTo>
                  <a:pt x="24615" y="7869"/>
                </a:lnTo>
                <a:lnTo>
                  <a:pt x="24396" y="7695"/>
                </a:lnTo>
                <a:lnTo>
                  <a:pt x="24178" y="7520"/>
                </a:lnTo>
                <a:lnTo>
                  <a:pt x="23959" y="7389"/>
                </a:lnTo>
                <a:lnTo>
                  <a:pt x="23697" y="7257"/>
                </a:lnTo>
                <a:lnTo>
                  <a:pt x="23435" y="7170"/>
                </a:lnTo>
                <a:lnTo>
                  <a:pt x="23172" y="7083"/>
                </a:lnTo>
                <a:lnTo>
                  <a:pt x="22910" y="7039"/>
                </a:lnTo>
                <a:lnTo>
                  <a:pt x="19806" y="7039"/>
                </a:lnTo>
                <a:lnTo>
                  <a:pt x="19762" y="6339"/>
                </a:lnTo>
                <a:lnTo>
                  <a:pt x="19675" y="5640"/>
                </a:lnTo>
                <a:lnTo>
                  <a:pt x="19500" y="4984"/>
                </a:lnTo>
                <a:lnTo>
                  <a:pt x="19281" y="4328"/>
                </a:lnTo>
                <a:lnTo>
                  <a:pt x="18975" y="3716"/>
                </a:lnTo>
                <a:lnTo>
                  <a:pt x="18625" y="3148"/>
                </a:lnTo>
                <a:lnTo>
                  <a:pt x="18188" y="2579"/>
                </a:lnTo>
                <a:lnTo>
                  <a:pt x="17707" y="2055"/>
                </a:lnTo>
                <a:lnTo>
                  <a:pt x="17183" y="1574"/>
                </a:lnTo>
                <a:lnTo>
                  <a:pt x="16658" y="1137"/>
                </a:lnTo>
                <a:lnTo>
                  <a:pt x="16046" y="787"/>
                </a:lnTo>
                <a:lnTo>
                  <a:pt x="15434" y="481"/>
                </a:lnTo>
                <a:lnTo>
                  <a:pt x="14822" y="262"/>
                </a:lnTo>
                <a:lnTo>
                  <a:pt x="14122" y="131"/>
                </a:lnTo>
                <a:lnTo>
                  <a:pt x="1346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Outfit"/>
              <a:ea typeface="Outfit"/>
              <a:cs typeface="Outfit"/>
              <a:sym typeface="Outfit"/>
            </a:endParaRPr>
          </a:p>
        </p:txBody>
      </p:sp>
      <p:pic>
        <p:nvPicPr>
          <p:cNvPr descr="An abstract texture of raised wave shapes on a white surface. " id="466" name="Google Shape;466;p62"/>
          <p:cNvPicPr preferRelativeResize="0"/>
          <p:nvPr/>
        </p:nvPicPr>
        <p:blipFill rotWithShape="1">
          <a:blip r:embed="rId3">
            <a:alphaModFix amt="50000"/>
          </a:blip>
          <a:srcRect b="0" l="23649" r="43594" t="21820"/>
          <a:stretch/>
        </p:blipFill>
        <p:spPr>
          <a:xfrm>
            <a:off x="7064775" y="573900"/>
            <a:ext cx="1794600" cy="4283100"/>
          </a:xfrm>
          <a:prstGeom prst="round2DiagRect">
            <a:avLst>
              <a:gd fmla="val 16667" name="adj1"/>
              <a:gd fmla="val 0" name="adj2"/>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63"/>
          <p:cNvSpPr/>
          <p:nvPr/>
        </p:nvSpPr>
        <p:spPr>
          <a:xfrm flipH="1">
            <a:off x="3178349" y="389400"/>
            <a:ext cx="2787300" cy="1010700"/>
          </a:xfrm>
          <a:prstGeom prst="round2DiagRect">
            <a:avLst>
              <a:gd fmla="val 16667"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472" name="Google Shape;472;p63"/>
          <p:cNvSpPr/>
          <p:nvPr/>
        </p:nvSpPr>
        <p:spPr>
          <a:xfrm flipH="1">
            <a:off x="6071924" y="389400"/>
            <a:ext cx="2787300" cy="1010700"/>
          </a:xfrm>
          <a:prstGeom prst="round2DiagRect">
            <a:avLst>
              <a:gd fmla="val 16667"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473" name="Google Shape;473;p63"/>
          <p:cNvSpPr/>
          <p:nvPr/>
        </p:nvSpPr>
        <p:spPr>
          <a:xfrm flipH="1">
            <a:off x="3178349" y="1506375"/>
            <a:ext cx="2787300" cy="1010700"/>
          </a:xfrm>
          <a:prstGeom prst="round2DiagRect">
            <a:avLst>
              <a:gd fmla="val 16667"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474" name="Google Shape;474;p63"/>
          <p:cNvSpPr/>
          <p:nvPr/>
        </p:nvSpPr>
        <p:spPr>
          <a:xfrm flipH="1">
            <a:off x="6071924" y="1506375"/>
            <a:ext cx="2787300" cy="1010700"/>
          </a:xfrm>
          <a:prstGeom prst="round2DiagRect">
            <a:avLst>
              <a:gd fmla="val 16667"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475" name="Google Shape;475;p63"/>
          <p:cNvSpPr/>
          <p:nvPr/>
        </p:nvSpPr>
        <p:spPr>
          <a:xfrm flipH="1">
            <a:off x="3178349" y="2623350"/>
            <a:ext cx="2787300" cy="1010700"/>
          </a:xfrm>
          <a:prstGeom prst="round2DiagRect">
            <a:avLst>
              <a:gd fmla="val 16667"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476" name="Google Shape;476;p63"/>
          <p:cNvSpPr/>
          <p:nvPr/>
        </p:nvSpPr>
        <p:spPr>
          <a:xfrm flipH="1">
            <a:off x="6124899" y="2623350"/>
            <a:ext cx="2787300" cy="1010700"/>
          </a:xfrm>
          <a:prstGeom prst="round2DiagRect">
            <a:avLst>
              <a:gd fmla="val 16667"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477" name="Google Shape;477;p63"/>
          <p:cNvSpPr txBox="1"/>
          <p:nvPr>
            <p:ph type="title"/>
          </p:nvPr>
        </p:nvSpPr>
        <p:spPr>
          <a:xfrm>
            <a:off x="284775" y="282900"/>
            <a:ext cx="2787300" cy="498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Contents</a:t>
            </a:r>
            <a:endParaRPr/>
          </a:p>
        </p:txBody>
      </p:sp>
      <p:sp>
        <p:nvSpPr>
          <p:cNvPr id="478" name="Google Shape;478;p63"/>
          <p:cNvSpPr txBox="1"/>
          <p:nvPr>
            <p:ph idx="3" type="subTitle"/>
          </p:nvPr>
        </p:nvSpPr>
        <p:spPr>
          <a:xfrm>
            <a:off x="3348525" y="1911900"/>
            <a:ext cx="2460000" cy="452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Need Finding methodology  </a:t>
            </a:r>
            <a:endParaRPr/>
          </a:p>
        </p:txBody>
      </p:sp>
      <p:sp>
        <p:nvSpPr>
          <p:cNvPr id="479" name="Google Shape;479;p63"/>
          <p:cNvSpPr txBox="1"/>
          <p:nvPr>
            <p:ph idx="4" type="subTitle"/>
          </p:nvPr>
        </p:nvSpPr>
        <p:spPr>
          <a:xfrm>
            <a:off x="6242100" y="1911900"/>
            <a:ext cx="2460000" cy="452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Interview Results</a:t>
            </a:r>
            <a:endParaRPr/>
          </a:p>
        </p:txBody>
      </p:sp>
      <p:sp>
        <p:nvSpPr>
          <p:cNvPr id="480" name="Google Shape;480;p63"/>
          <p:cNvSpPr txBox="1"/>
          <p:nvPr>
            <p:ph idx="1" type="subTitle"/>
          </p:nvPr>
        </p:nvSpPr>
        <p:spPr>
          <a:xfrm>
            <a:off x="3348525" y="794925"/>
            <a:ext cx="2460000" cy="452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Team Intro</a:t>
            </a:r>
            <a:endParaRPr/>
          </a:p>
        </p:txBody>
      </p:sp>
      <p:sp>
        <p:nvSpPr>
          <p:cNvPr id="481" name="Google Shape;481;p63"/>
          <p:cNvSpPr txBox="1"/>
          <p:nvPr>
            <p:ph idx="2" type="subTitle"/>
          </p:nvPr>
        </p:nvSpPr>
        <p:spPr>
          <a:xfrm>
            <a:off x="6242100" y="794925"/>
            <a:ext cx="2460000" cy="452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Domain</a:t>
            </a:r>
            <a:r>
              <a:rPr lang="en"/>
              <a:t> Selection</a:t>
            </a:r>
            <a:endParaRPr/>
          </a:p>
        </p:txBody>
      </p:sp>
      <p:sp>
        <p:nvSpPr>
          <p:cNvPr id="482" name="Google Shape;482;p63"/>
          <p:cNvSpPr txBox="1"/>
          <p:nvPr>
            <p:ph idx="5" type="subTitle"/>
          </p:nvPr>
        </p:nvSpPr>
        <p:spPr>
          <a:xfrm>
            <a:off x="3348525" y="3028875"/>
            <a:ext cx="2460000" cy="452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Empathy Maps</a:t>
            </a:r>
            <a:endParaRPr/>
          </a:p>
        </p:txBody>
      </p:sp>
      <p:sp>
        <p:nvSpPr>
          <p:cNvPr id="483" name="Google Shape;483;p63"/>
          <p:cNvSpPr txBox="1"/>
          <p:nvPr>
            <p:ph idx="8" type="subTitle"/>
          </p:nvPr>
        </p:nvSpPr>
        <p:spPr>
          <a:xfrm>
            <a:off x="6295075" y="3202550"/>
            <a:ext cx="2460000" cy="2790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Summary</a:t>
            </a:r>
            <a:endParaRPr/>
          </a:p>
          <a:p>
            <a:pPr indent="0" lvl="0" marL="0" rtl="0" algn="l">
              <a:spcBef>
                <a:spcPts val="0"/>
              </a:spcBef>
              <a:spcAft>
                <a:spcPts val="0"/>
              </a:spcAft>
              <a:buNone/>
            </a:pPr>
            <a:r>
              <a:t/>
            </a:r>
            <a:endParaRPr/>
          </a:p>
        </p:txBody>
      </p:sp>
      <p:sp>
        <p:nvSpPr>
          <p:cNvPr id="484" name="Google Shape;484;p63"/>
          <p:cNvSpPr txBox="1"/>
          <p:nvPr>
            <p:ph idx="9" type="subTitle"/>
          </p:nvPr>
        </p:nvSpPr>
        <p:spPr>
          <a:xfrm>
            <a:off x="3348525" y="506025"/>
            <a:ext cx="2460000" cy="153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01</a:t>
            </a:r>
            <a:endParaRPr/>
          </a:p>
        </p:txBody>
      </p:sp>
      <p:sp>
        <p:nvSpPr>
          <p:cNvPr id="485" name="Google Shape;485;p63"/>
          <p:cNvSpPr txBox="1"/>
          <p:nvPr>
            <p:ph idx="13" type="subTitle"/>
          </p:nvPr>
        </p:nvSpPr>
        <p:spPr>
          <a:xfrm>
            <a:off x="6242100" y="506025"/>
            <a:ext cx="2460000" cy="153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02</a:t>
            </a:r>
            <a:endParaRPr/>
          </a:p>
        </p:txBody>
      </p:sp>
      <p:sp>
        <p:nvSpPr>
          <p:cNvPr id="486" name="Google Shape;486;p63"/>
          <p:cNvSpPr txBox="1"/>
          <p:nvPr>
            <p:ph idx="14" type="subTitle"/>
          </p:nvPr>
        </p:nvSpPr>
        <p:spPr>
          <a:xfrm>
            <a:off x="3348525" y="1623075"/>
            <a:ext cx="2460000" cy="153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03</a:t>
            </a:r>
            <a:endParaRPr/>
          </a:p>
        </p:txBody>
      </p:sp>
      <p:sp>
        <p:nvSpPr>
          <p:cNvPr id="487" name="Google Shape;487;p63"/>
          <p:cNvSpPr txBox="1"/>
          <p:nvPr>
            <p:ph idx="15" type="subTitle"/>
          </p:nvPr>
        </p:nvSpPr>
        <p:spPr>
          <a:xfrm>
            <a:off x="6242100" y="1623075"/>
            <a:ext cx="2460000" cy="153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04</a:t>
            </a:r>
            <a:endParaRPr/>
          </a:p>
        </p:txBody>
      </p:sp>
      <p:sp>
        <p:nvSpPr>
          <p:cNvPr id="488" name="Google Shape;488;p63"/>
          <p:cNvSpPr txBox="1"/>
          <p:nvPr>
            <p:ph idx="16" type="subTitle"/>
          </p:nvPr>
        </p:nvSpPr>
        <p:spPr>
          <a:xfrm>
            <a:off x="3348525" y="2740125"/>
            <a:ext cx="2460000" cy="153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05</a:t>
            </a:r>
            <a:endParaRPr/>
          </a:p>
        </p:txBody>
      </p:sp>
      <p:sp>
        <p:nvSpPr>
          <p:cNvPr id="489" name="Google Shape;489;p63"/>
          <p:cNvSpPr txBox="1"/>
          <p:nvPr>
            <p:ph idx="19" type="subTitle"/>
          </p:nvPr>
        </p:nvSpPr>
        <p:spPr>
          <a:xfrm>
            <a:off x="6295075" y="2740200"/>
            <a:ext cx="2460000" cy="153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06</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64"/>
          <p:cNvSpPr/>
          <p:nvPr/>
        </p:nvSpPr>
        <p:spPr>
          <a:xfrm>
            <a:off x="2454825" y="1672125"/>
            <a:ext cx="2064000" cy="3185100"/>
          </a:xfrm>
          <a:prstGeom prst="roundRect">
            <a:avLst>
              <a:gd fmla="val 1109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3"/>
              </a:solidFill>
              <a:latin typeface="Outfit"/>
              <a:ea typeface="Outfit"/>
              <a:cs typeface="Outfit"/>
              <a:sym typeface="Outfit"/>
            </a:endParaRPr>
          </a:p>
        </p:txBody>
      </p:sp>
      <p:sp>
        <p:nvSpPr>
          <p:cNvPr id="495" name="Google Shape;495;p64"/>
          <p:cNvSpPr/>
          <p:nvPr/>
        </p:nvSpPr>
        <p:spPr>
          <a:xfrm>
            <a:off x="6794925" y="1672125"/>
            <a:ext cx="2064000" cy="3185100"/>
          </a:xfrm>
          <a:prstGeom prst="roundRect">
            <a:avLst>
              <a:gd fmla="val 11099"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3"/>
              </a:solidFill>
              <a:latin typeface="Outfit"/>
              <a:ea typeface="Outfit"/>
              <a:cs typeface="Outfit"/>
              <a:sym typeface="Outfit"/>
            </a:endParaRPr>
          </a:p>
        </p:txBody>
      </p:sp>
      <p:sp>
        <p:nvSpPr>
          <p:cNvPr id="496" name="Google Shape;496;p64"/>
          <p:cNvSpPr/>
          <p:nvPr/>
        </p:nvSpPr>
        <p:spPr>
          <a:xfrm>
            <a:off x="4624875" y="1672125"/>
            <a:ext cx="2064000" cy="3185100"/>
          </a:xfrm>
          <a:prstGeom prst="roundRect">
            <a:avLst>
              <a:gd fmla="val 11099"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3"/>
              </a:solidFill>
              <a:latin typeface="Outfit"/>
              <a:ea typeface="Outfit"/>
              <a:cs typeface="Outfit"/>
              <a:sym typeface="Outfit"/>
            </a:endParaRPr>
          </a:p>
        </p:txBody>
      </p:sp>
      <p:sp>
        <p:nvSpPr>
          <p:cNvPr id="497" name="Google Shape;497;p64"/>
          <p:cNvSpPr/>
          <p:nvPr/>
        </p:nvSpPr>
        <p:spPr>
          <a:xfrm>
            <a:off x="284775" y="1672125"/>
            <a:ext cx="2064000" cy="3185100"/>
          </a:xfrm>
          <a:prstGeom prst="roundRect">
            <a:avLst>
              <a:gd fmla="val 11099"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3"/>
              </a:solidFill>
              <a:latin typeface="Outfit"/>
              <a:ea typeface="Outfit"/>
              <a:cs typeface="Outfit"/>
              <a:sym typeface="Outfit"/>
            </a:endParaRPr>
          </a:p>
        </p:txBody>
      </p:sp>
      <p:pic>
        <p:nvPicPr>
          <p:cNvPr id="498" name="Google Shape;498;p64" title="8Y7LvCmlmwQPHasyAK8qjwtSQ0DE7zKPWl18XJTS.jpeg"/>
          <p:cNvPicPr preferRelativeResize="0"/>
          <p:nvPr>
            <p:ph idx="3" type="pic"/>
          </p:nvPr>
        </p:nvPicPr>
        <p:blipFill rotWithShape="1">
          <a:blip r:embed="rId3">
            <a:alphaModFix/>
          </a:blip>
          <a:srcRect b="28337" l="0" r="0" t="228"/>
          <a:stretch/>
        </p:blipFill>
        <p:spPr>
          <a:xfrm>
            <a:off x="2887875" y="2478076"/>
            <a:ext cx="1197900" cy="1197900"/>
          </a:xfrm>
          <a:prstGeom prst="ellipse">
            <a:avLst/>
          </a:prstGeom>
        </p:spPr>
      </p:pic>
      <p:pic>
        <p:nvPicPr>
          <p:cNvPr id="499" name="Google Shape;499;p64" title="FUCK THIS SHITTTTTT copy.png"/>
          <p:cNvPicPr preferRelativeResize="0"/>
          <p:nvPr>
            <p:ph idx="4" type="pic"/>
          </p:nvPr>
        </p:nvPicPr>
        <p:blipFill rotWithShape="1">
          <a:blip r:embed="rId4">
            <a:alphaModFix/>
          </a:blip>
          <a:srcRect b="7626" l="0" r="0" t="7634"/>
          <a:stretch/>
        </p:blipFill>
        <p:spPr>
          <a:xfrm>
            <a:off x="5057925" y="2478076"/>
            <a:ext cx="1197900" cy="1197900"/>
          </a:xfrm>
          <a:prstGeom prst="ellipse">
            <a:avLst/>
          </a:prstGeom>
        </p:spPr>
      </p:pic>
      <p:pic>
        <p:nvPicPr>
          <p:cNvPr id="500" name="Google Shape;500;p64" title="picture.png"/>
          <p:cNvPicPr preferRelativeResize="0"/>
          <p:nvPr>
            <p:ph idx="5" type="pic"/>
          </p:nvPr>
        </p:nvPicPr>
        <p:blipFill rotWithShape="1">
          <a:blip r:embed="rId5">
            <a:alphaModFix/>
          </a:blip>
          <a:srcRect b="18041" l="13863" r="13856" t="9678"/>
          <a:stretch/>
        </p:blipFill>
        <p:spPr>
          <a:xfrm>
            <a:off x="7227975" y="2478076"/>
            <a:ext cx="1197900" cy="1197900"/>
          </a:xfrm>
          <a:prstGeom prst="ellipse">
            <a:avLst/>
          </a:prstGeom>
        </p:spPr>
      </p:pic>
      <p:sp>
        <p:nvSpPr>
          <p:cNvPr id="501" name="Google Shape;501;p64"/>
          <p:cNvSpPr txBox="1"/>
          <p:nvPr>
            <p:ph idx="1" type="subTitle"/>
          </p:nvPr>
        </p:nvSpPr>
        <p:spPr>
          <a:xfrm>
            <a:off x="284775" y="1675050"/>
            <a:ext cx="2064000" cy="558600"/>
          </a:xfrm>
          <a:prstGeom prst="rect">
            <a:avLst/>
          </a:prstGeom>
        </p:spPr>
        <p:txBody>
          <a:bodyPr anchorCtr="0" anchor="t" bIns="0" lIns="182875" spcFirstLastPara="1" rIns="182875" wrap="square" tIns="182875">
            <a:noAutofit/>
          </a:bodyPr>
          <a:lstStyle/>
          <a:p>
            <a:pPr indent="0" lvl="0" marL="0" rtl="0" algn="l">
              <a:spcBef>
                <a:spcPts val="0"/>
              </a:spcBef>
              <a:spcAft>
                <a:spcPts val="0"/>
              </a:spcAft>
              <a:buClr>
                <a:schemeClr val="hlink"/>
              </a:buClr>
              <a:buSzPts val="1100"/>
              <a:buFont typeface="Arial"/>
              <a:buNone/>
            </a:pPr>
            <a:r>
              <a:rPr lang="en"/>
              <a:t>Anthony R.</a:t>
            </a:r>
            <a:endParaRPr/>
          </a:p>
          <a:p>
            <a:pPr indent="0" lvl="0" marL="0" rtl="0" algn="l">
              <a:spcBef>
                <a:spcPts val="0"/>
              </a:spcBef>
              <a:spcAft>
                <a:spcPts val="0"/>
              </a:spcAft>
              <a:buNone/>
            </a:pPr>
            <a:r>
              <a:t/>
            </a:r>
            <a:endParaRPr/>
          </a:p>
        </p:txBody>
      </p:sp>
      <p:sp>
        <p:nvSpPr>
          <p:cNvPr id="502" name="Google Shape;502;p64"/>
          <p:cNvSpPr txBox="1"/>
          <p:nvPr>
            <p:ph idx="6" type="subTitle"/>
          </p:nvPr>
        </p:nvSpPr>
        <p:spPr>
          <a:xfrm>
            <a:off x="2454825" y="1675050"/>
            <a:ext cx="1933800" cy="558600"/>
          </a:xfrm>
          <a:prstGeom prst="rect">
            <a:avLst/>
          </a:prstGeom>
        </p:spPr>
        <p:txBody>
          <a:bodyPr anchorCtr="0" anchor="t" bIns="0" lIns="182875" spcFirstLastPara="1" rIns="182875" wrap="square" tIns="182875">
            <a:noAutofit/>
          </a:bodyPr>
          <a:lstStyle/>
          <a:p>
            <a:pPr indent="0" lvl="0" marL="0" rtl="0" algn="l">
              <a:spcBef>
                <a:spcPts val="0"/>
              </a:spcBef>
              <a:spcAft>
                <a:spcPts val="0"/>
              </a:spcAft>
              <a:buClr>
                <a:schemeClr val="hlink"/>
              </a:buClr>
              <a:buSzPts val="1100"/>
              <a:buFont typeface="Arial"/>
              <a:buNone/>
            </a:pPr>
            <a:r>
              <a:rPr lang="en"/>
              <a:t>Luke M.</a:t>
            </a:r>
            <a:endParaRPr/>
          </a:p>
        </p:txBody>
      </p:sp>
      <p:sp>
        <p:nvSpPr>
          <p:cNvPr id="503" name="Google Shape;503;p64"/>
          <p:cNvSpPr txBox="1"/>
          <p:nvPr>
            <p:ph idx="7" type="subTitle"/>
          </p:nvPr>
        </p:nvSpPr>
        <p:spPr>
          <a:xfrm>
            <a:off x="4624863" y="1675050"/>
            <a:ext cx="1933800" cy="558600"/>
          </a:xfrm>
          <a:prstGeom prst="rect">
            <a:avLst/>
          </a:prstGeom>
        </p:spPr>
        <p:txBody>
          <a:bodyPr anchorCtr="0" anchor="t" bIns="0" lIns="182875" spcFirstLastPara="1" rIns="182875" wrap="square" tIns="182875">
            <a:noAutofit/>
          </a:bodyPr>
          <a:lstStyle/>
          <a:p>
            <a:pPr indent="0" lvl="0" marL="0" rtl="0" algn="l">
              <a:spcBef>
                <a:spcPts val="0"/>
              </a:spcBef>
              <a:spcAft>
                <a:spcPts val="0"/>
              </a:spcAft>
              <a:buClr>
                <a:schemeClr val="hlink"/>
              </a:buClr>
              <a:buSzPts val="1100"/>
              <a:buFont typeface="Arial"/>
              <a:buNone/>
            </a:pPr>
            <a:r>
              <a:rPr lang="en"/>
              <a:t>Fei W.</a:t>
            </a:r>
            <a:endParaRPr/>
          </a:p>
        </p:txBody>
      </p:sp>
      <p:sp>
        <p:nvSpPr>
          <p:cNvPr id="504" name="Google Shape;504;p64"/>
          <p:cNvSpPr txBox="1"/>
          <p:nvPr>
            <p:ph idx="8" type="subTitle"/>
          </p:nvPr>
        </p:nvSpPr>
        <p:spPr>
          <a:xfrm>
            <a:off x="6794913" y="1675050"/>
            <a:ext cx="1933800" cy="558600"/>
          </a:xfrm>
          <a:prstGeom prst="rect">
            <a:avLst/>
          </a:prstGeom>
        </p:spPr>
        <p:txBody>
          <a:bodyPr anchorCtr="0" anchor="t" bIns="0" lIns="182875" spcFirstLastPara="1" rIns="182875" wrap="square" tIns="182875">
            <a:noAutofit/>
          </a:bodyPr>
          <a:lstStyle/>
          <a:p>
            <a:pPr indent="0" lvl="0" marL="0" rtl="0" algn="l">
              <a:spcBef>
                <a:spcPts val="0"/>
              </a:spcBef>
              <a:spcAft>
                <a:spcPts val="0"/>
              </a:spcAft>
              <a:buClr>
                <a:schemeClr val="hlink"/>
              </a:buClr>
              <a:buSzPts val="1100"/>
              <a:buFont typeface="Arial"/>
              <a:buNone/>
            </a:pPr>
            <a:r>
              <a:rPr lang="en"/>
              <a:t>Isaac P.</a:t>
            </a:r>
            <a:endParaRPr/>
          </a:p>
        </p:txBody>
      </p:sp>
      <p:sp>
        <p:nvSpPr>
          <p:cNvPr id="505" name="Google Shape;505;p64"/>
          <p:cNvSpPr txBox="1"/>
          <p:nvPr>
            <p:ph idx="9" type="subTitle"/>
          </p:nvPr>
        </p:nvSpPr>
        <p:spPr>
          <a:xfrm>
            <a:off x="284775" y="3874800"/>
            <a:ext cx="2064000" cy="971400"/>
          </a:xfrm>
          <a:prstGeom prst="rect">
            <a:avLst/>
          </a:prstGeom>
        </p:spPr>
        <p:txBody>
          <a:bodyPr anchorCtr="0" anchor="t" bIns="182875" lIns="182875" spcFirstLastPara="1" rIns="182875" wrap="square" tIns="0">
            <a:noAutofit/>
          </a:bodyPr>
          <a:lstStyle/>
          <a:p>
            <a:pPr indent="0" lvl="0" marL="0" rtl="0" algn="l">
              <a:spcBef>
                <a:spcPts val="0"/>
              </a:spcBef>
              <a:spcAft>
                <a:spcPts val="0"/>
              </a:spcAft>
              <a:buNone/>
            </a:pPr>
            <a:r>
              <a:rPr lang="en"/>
              <a:t>Co-term in Computer Science on the HCI track. Did my </a:t>
            </a:r>
            <a:r>
              <a:rPr lang="en"/>
              <a:t>undergraduate</a:t>
            </a:r>
            <a:r>
              <a:rPr lang="en"/>
              <a:t> in Economics. Born and raised in New York City. </a:t>
            </a:r>
            <a:endParaRPr/>
          </a:p>
        </p:txBody>
      </p:sp>
      <p:sp>
        <p:nvSpPr>
          <p:cNvPr id="506" name="Google Shape;506;p64"/>
          <p:cNvSpPr txBox="1"/>
          <p:nvPr>
            <p:ph idx="13" type="subTitle"/>
          </p:nvPr>
        </p:nvSpPr>
        <p:spPr>
          <a:xfrm>
            <a:off x="2454825" y="3874800"/>
            <a:ext cx="2064000" cy="971400"/>
          </a:xfrm>
          <a:prstGeom prst="rect">
            <a:avLst/>
          </a:prstGeom>
        </p:spPr>
        <p:txBody>
          <a:bodyPr anchorCtr="0" anchor="t" bIns="182875" lIns="182875" spcFirstLastPara="1" rIns="182875" wrap="square" tIns="0">
            <a:noAutofit/>
          </a:bodyPr>
          <a:lstStyle/>
          <a:p>
            <a:pPr indent="0" lvl="0" marL="0" rtl="0" algn="l">
              <a:spcBef>
                <a:spcPts val="0"/>
              </a:spcBef>
              <a:spcAft>
                <a:spcPts val="0"/>
              </a:spcAft>
              <a:buNone/>
            </a:pPr>
            <a:r>
              <a:rPr lang="en"/>
              <a:t>Undergrad studying Computer Science on the HCI track. Member of the varsity Men’s Volleyball team.</a:t>
            </a:r>
            <a:endParaRPr/>
          </a:p>
        </p:txBody>
      </p:sp>
      <p:sp>
        <p:nvSpPr>
          <p:cNvPr id="507" name="Google Shape;507;p64"/>
          <p:cNvSpPr txBox="1"/>
          <p:nvPr>
            <p:ph idx="14" type="subTitle"/>
          </p:nvPr>
        </p:nvSpPr>
        <p:spPr>
          <a:xfrm>
            <a:off x="4624875" y="3874800"/>
            <a:ext cx="2064000" cy="971400"/>
          </a:xfrm>
          <a:prstGeom prst="rect">
            <a:avLst/>
          </a:prstGeom>
        </p:spPr>
        <p:txBody>
          <a:bodyPr anchorCtr="0" anchor="t" bIns="182875" lIns="182875" spcFirstLastPara="1" rIns="182875" wrap="square" tIns="0">
            <a:noAutofit/>
          </a:bodyPr>
          <a:lstStyle/>
          <a:p>
            <a:pPr indent="0" lvl="0" marL="0" rtl="0" algn="l">
              <a:spcBef>
                <a:spcPts val="0"/>
              </a:spcBef>
              <a:spcAft>
                <a:spcPts val="0"/>
              </a:spcAft>
              <a:buNone/>
            </a:pPr>
            <a:r>
              <a:rPr lang="en"/>
              <a:t>Undergrad studying Computer Science, track undeclared. Visual artist and musician.</a:t>
            </a:r>
            <a:endParaRPr/>
          </a:p>
        </p:txBody>
      </p:sp>
      <p:sp>
        <p:nvSpPr>
          <p:cNvPr id="508" name="Google Shape;508;p64"/>
          <p:cNvSpPr txBox="1"/>
          <p:nvPr>
            <p:ph idx="15" type="subTitle"/>
          </p:nvPr>
        </p:nvSpPr>
        <p:spPr>
          <a:xfrm>
            <a:off x="6794925" y="3874800"/>
            <a:ext cx="2064000" cy="971400"/>
          </a:xfrm>
          <a:prstGeom prst="rect">
            <a:avLst/>
          </a:prstGeom>
        </p:spPr>
        <p:txBody>
          <a:bodyPr anchorCtr="0" anchor="t" bIns="182875" lIns="182875" spcFirstLastPara="1" rIns="182875" wrap="square" tIns="0">
            <a:noAutofit/>
          </a:bodyPr>
          <a:lstStyle/>
          <a:p>
            <a:pPr indent="0" lvl="0" marL="0" rtl="0" algn="l">
              <a:spcBef>
                <a:spcPts val="0"/>
              </a:spcBef>
              <a:spcAft>
                <a:spcPts val="0"/>
              </a:spcAft>
              <a:buNone/>
            </a:pPr>
            <a:r>
              <a:rPr lang="en"/>
              <a:t>Co-term in Computer Science. Senior in Economics. Grew up in New Jersey.</a:t>
            </a:r>
            <a:endParaRPr/>
          </a:p>
        </p:txBody>
      </p:sp>
      <p:sp>
        <p:nvSpPr>
          <p:cNvPr id="509" name="Google Shape;509;p64"/>
          <p:cNvSpPr txBox="1"/>
          <p:nvPr>
            <p:ph type="title"/>
          </p:nvPr>
        </p:nvSpPr>
        <p:spPr>
          <a:xfrm>
            <a:off x="284775" y="282900"/>
            <a:ext cx="7851300" cy="498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Meet the team</a:t>
            </a:r>
            <a:endParaRPr/>
          </a:p>
        </p:txBody>
      </p:sp>
      <p:grpSp>
        <p:nvGrpSpPr>
          <p:cNvPr id="510" name="Google Shape;510;p64"/>
          <p:cNvGrpSpPr/>
          <p:nvPr/>
        </p:nvGrpSpPr>
        <p:grpSpPr>
          <a:xfrm>
            <a:off x="3741300" y="3354375"/>
            <a:ext cx="320400" cy="320400"/>
            <a:chOff x="1595325" y="2516850"/>
            <a:chExt cx="320400" cy="320400"/>
          </a:xfrm>
        </p:grpSpPr>
        <p:sp>
          <p:nvSpPr>
            <p:cNvPr id="511" name="Google Shape;511;p64"/>
            <p:cNvSpPr/>
            <p:nvPr/>
          </p:nvSpPr>
          <p:spPr>
            <a:xfrm>
              <a:off x="1595325" y="2516850"/>
              <a:ext cx="320400" cy="320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12" name="Google Shape;512;p64"/>
            <p:cNvSpPr/>
            <p:nvPr/>
          </p:nvSpPr>
          <p:spPr>
            <a:xfrm>
              <a:off x="1701825" y="2623350"/>
              <a:ext cx="107402" cy="107402"/>
            </a:xfrm>
            <a:custGeom>
              <a:rect b="b" l="l" r="r" t="t"/>
              <a:pathLst>
                <a:path extrusionOk="0" h="32645" w="32645">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Outfit"/>
                <a:ea typeface="Outfit"/>
                <a:cs typeface="Outfit"/>
                <a:sym typeface="Outfit"/>
              </a:endParaRPr>
            </a:p>
          </p:txBody>
        </p:sp>
      </p:grpSp>
      <p:grpSp>
        <p:nvGrpSpPr>
          <p:cNvPr id="513" name="Google Shape;513;p64"/>
          <p:cNvGrpSpPr/>
          <p:nvPr/>
        </p:nvGrpSpPr>
        <p:grpSpPr>
          <a:xfrm>
            <a:off x="8081800" y="3354375"/>
            <a:ext cx="320400" cy="320400"/>
            <a:chOff x="1595325" y="2516850"/>
            <a:chExt cx="320400" cy="320400"/>
          </a:xfrm>
        </p:grpSpPr>
        <p:sp>
          <p:nvSpPr>
            <p:cNvPr id="514" name="Google Shape;514;p64"/>
            <p:cNvSpPr/>
            <p:nvPr/>
          </p:nvSpPr>
          <p:spPr>
            <a:xfrm>
              <a:off x="1595325" y="2516850"/>
              <a:ext cx="320400" cy="320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15" name="Google Shape;515;p64"/>
            <p:cNvSpPr/>
            <p:nvPr/>
          </p:nvSpPr>
          <p:spPr>
            <a:xfrm>
              <a:off x="1701825" y="2623350"/>
              <a:ext cx="107402" cy="107402"/>
            </a:xfrm>
            <a:custGeom>
              <a:rect b="b" l="l" r="r" t="t"/>
              <a:pathLst>
                <a:path extrusionOk="0" h="32645" w="32645">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Outfit"/>
                <a:ea typeface="Outfit"/>
                <a:cs typeface="Outfit"/>
                <a:sym typeface="Outfit"/>
              </a:endParaRPr>
            </a:p>
          </p:txBody>
        </p:sp>
      </p:grpSp>
      <p:grpSp>
        <p:nvGrpSpPr>
          <p:cNvPr id="516" name="Google Shape;516;p64"/>
          <p:cNvGrpSpPr/>
          <p:nvPr/>
        </p:nvGrpSpPr>
        <p:grpSpPr>
          <a:xfrm>
            <a:off x="5965375" y="2516850"/>
            <a:ext cx="320400" cy="320400"/>
            <a:chOff x="1595325" y="2516850"/>
            <a:chExt cx="320400" cy="320400"/>
          </a:xfrm>
        </p:grpSpPr>
        <p:sp>
          <p:nvSpPr>
            <p:cNvPr id="517" name="Google Shape;517;p64"/>
            <p:cNvSpPr/>
            <p:nvPr/>
          </p:nvSpPr>
          <p:spPr>
            <a:xfrm>
              <a:off x="1595325" y="2516850"/>
              <a:ext cx="320400" cy="320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18" name="Google Shape;518;p64"/>
            <p:cNvSpPr/>
            <p:nvPr/>
          </p:nvSpPr>
          <p:spPr>
            <a:xfrm>
              <a:off x="1701825" y="2623350"/>
              <a:ext cx="107402" cy="107402"/>
            </a:xfrm>
            <a:custGeom>
              <a:rect b="b" l="l" r="r" t="t"/>
              <a:pathLst>
                <a:path extrusionOk="0" h="32645" w="32645">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Outfit"/>
                <a:ea typeface="Outfit"/>
                <a:cs typeface="Outfit"/>
                <a:sym typeface="Outfit"/>
              </a:endParaRPr>
            </a:p>
          </p:txBody>
        </p:sp>
      </p:grpSp>
      <p:pic>
        <p:nvPicPr>
          <p:cNvPr id="519" name="Google Shape;519;p64" title="Profile.jpeg"/>
          <p:cNvPicPr preferRelativeResize="0"/>
          <p:nvPr>
            <p:ph idx="4" type="pic"/>
          </p:nvPr>
        </p:nvPicPr>
        <p:blipFill rotWithShape="1">
          <a:blip r:embed="rId6">
            <a:alphaModFix/>
          </a:blip>
          <a:srcRect b="5666" l="0" r="0" t="5657"/>
          <a:stretch/>
        </p:blipFill>
        <p:spPr>
          <a:xfrm>
            <a:off x="717825" y="2435926"/>
            <a:ext cx="1197900" cy="1197900"/>
          </a:xfrm>
          <a:prstGeom prst="ellipse">
            <a:avLst/>
          </a:prstGeom>
        </p:spPr>
      </p:pic>
      <p:grpSp>
        <p:nvGrpSpPr>
          <p:cNvPr id="520" name="Google Shape;520;p64"/>
          <p:cNvGrpSpPr/>
          <p:nvPr/>
        </p:nvGrpSpPr>
        <p:grpSpPr>
          <a:xfrm>
            <a:off x="1684300" y="2356650"/>
            <a:ext cx="320400" cy="320400"/>
            <a:chOff x="1595325" y="2516850"/>
            <a:chExt cx="320400" cy="320400"/>
          </a:xfrm>
        </p:grpSpPr>
        <p:sp>
          <p:nvSpPr>
            <p:cNvPr id="521" name="Google Shape;521;p64"/>
            <p:cNvSpPr/>
            <p:nvPr/>
          </p:nvSpPr>
          <p:spPr>
            <a:xfrm>
              <a:off x="1595325" y="2516850"/>
              <a:ext cx="320400" cy="320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22" name="Google Shape;522;p64"/>
            <p:cNvSpPr/>
            <p:nvPr/>
          </p:nvSpPr>
          <p:spPr>
            <a:xfrm>
              <a:off x="1701825" y="2623350"/>
              <a:ext cx="107402" cy="107402"/>
            </a:xfrm>
            <a:custGeom>
              <a:rect b="b" l="l" r="r" t="t"/>
              <a:pathLst>
                <a:path extrusionOk="0" h="32645" w="32645">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Outfit"/>
                <a:ea typeface="Outfit"/>
                <a:cs typeface="Outfit"/>
                <a:sym typeface="Outfit"/>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65"/>
          <p:cNvSpPr txBox="1"/>
          <p:nvPr>
            <p:ph type="title"/>
          </p:nvPr>
        </p:nvSpPr>
        <p:spPr>
          <a:xfrm>
            <a:off x="284775" y="282900"/>
            <a:ext cx="6404100" cy="498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Domain Background </a:t>
            </a:r>
            <a:endParaRPr/>
          </a:p>
        </p:txBody>
      </p:sp>
      <p:sp>
        <p:nvSpPr>
          <p:cNvPr id="528" name="Google Shape;528;p65"/>
          <p:cNvSpPr txBox="1"/>
          <p:nvPr>
            <p:ph idx="13" type="subTitle"/>
          </p:nvPr>
        </p:nvSpPr>
        <p:spPr>
          <a:xfrm>
            <a:off x="7518500" y="4750800"/>
            <a:ext cx="1340700" cy="103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529" name="Google Shape;529;p65"/>
          <p:cNvSpPr txBox="1"/>
          <p:nvPr/>
        </p:nvSpPr>
        <p:spPr>
          <a:xfrm>
            <a:off x="271725" y="1048100"/>
            <a:ext cx="8200500" cy="36297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Chore Shopping Made Easier </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How did we come up with this</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Frustrated </a:t>
            </a:r>
            <a:r>
              <a:rPr lang="en" sz="1200">
                <a:solidFill>
                  <a:schemeClr val="lt1"/>
                </a:solidFill>
                <a:latin typeface="Instrument Sans"/>
                <a:ea typeface="Instrument Sans"/>
                <a:cs typeface="Instrument Sans"/>
                <a:sym typeface="Instrument Sans"/>
              </a:rPr>
              <a:t>shopping experiences while buying things as school started</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Would forget something </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Lack of transportation </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Became important to us to save time, money, and improve our process of buying the things we need </a:t>
            </a:r>
            <a:endParaRPr sz="1200">
              <a:solidFill>
                <a:schemeClr val="lt1"/>
              </a:solidFill>
              <a:latin typeface="Instrument Sans"/>
              <a:ea typeface="Instrument Sans"/>
              <a:cs typeface="Instrument Sans"/>
              <a:sym typeface="Instrument Sans"/>
            </a:endParaRPr>
          </a:p>
        </p:txBody>
      </p:sp>
      <p:pic>
        <p:nvPicPr>
          <p:cNvPr id="530" name="Google Shape;530;p65" title="Screenshot 2025-10-01 at 2.37.27 PM.png"/>
          <p:cNvPicPr preferRelativeResize="0"/>
          <p:nvPr/>
        </p:nvPicPr>
        <p:blipFill>
          <a:blip r:embed="rId3">
            <a:alphaModFix/>
          </a:blip>
          <a:stretch>
            <a:fillRect/>
          </a:stretch>
        </p:blipFill>
        <p:spPr>
          <a:xfrm>
            <a:off x="5068876" y="2461762"/>
            <a:ext cx="3452550" cy="2557125"/>
          </a:xfrm>
          <a:prstGeom prst="rect">
            <a:avLst/>
          </a:prstGeom>
          <a:noFill/>
          <a:ln>
            <a:noFill/>
          </a:ln>
        </p:spPr>
      </p:pic>
      <p:pic>
        <p:nvPicPr>
          <p:cNvPr id="531" name="Google Shape;531;p65" title="Screenshot 2025-10-01 at 2.38.50 PM.png"/>
          <p:cNvPicPr preferRelativeResize="0"/>
          <p:nvPr/>
        </p:nvPicPr>
        <p:blipFill>
          <a:blip r:embed="rId4">
            <a:alphaModFix/>
          </a:blip>
          <a:stretch>
            <a:fillRect/>
          </a:stretch>
        </p:blipFill>
        <p:spPr>
          <a:xfrm>
            <a:off x="622374" y="2575376"/>
            <a:ext cx="3452550" cy="23298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66"/>
          <p:cNvSpPr/>
          <p:nvPr/>
        </p:nvSpPr>
        <p:spPr>
          <a:xfrm flipH="1">
            <a:off x="6554675" y="286200"/>
            <a:ext cx="2304900" cy="3998700"/>
          </a:xfrm>
          <a:prstGeom prst="round2DiagRect">
            <a:avLst>
              <a:gd fmla="val 16667"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37" name="Google Shape;537;p66"/>
          <p:cNvSpPr/>
          <p:nvPr/>
        </p:nvSpPr>
        <p:spPr>
          <a:xfrm flipH="1">
            <a:off x="6554675" y="636401"/>
            <a:ext cx="2304900" cy="3998700"/>
          </a:xfrm>
          <a:prstGeom prst="round2DiagRect">
            <a:avLst>
              <a:gd fmla="val 16667"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38" name="Google Shape;538;p66"/>
          <p:cNvSpPr/>
          <p:nvPr/>
        </p:nvSpPr>
        <p:spPr>
          <a:xfrm flipH="1">
            <a:off x="1731475" y="286200"/>
            <a:ext cx="2304900" cy="3998700"/>
          </a:xfrm>
          <a:prstGeom prst="round2DiagRect">
            <a:avLst>
              <a:gd fmla="val 16667"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39" name="Google Shape;539;p66"/>
          <p:cNvSpPr/>
          <p:nvPr/>
        </p:nvSpPr>
        <p:spPr>
          <a:xfrm flipH="1">
            <a:off x="1731475" y="636401"/>
            <a:ext cx="2304900" cy="3998700"/>
          </a:xfrm>
          <a:prstGeom prst="round2DiagRect">
            <a:avLst>
              <a:gd fmla="val 16667"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40" name="Google Shape;540;p66"/>
          <p:cNvSpPr/>
          <p:nvPr/>
        </p:nvSpPr>
        <p:spPr>
          <a:xfrm flipH="1">
            <a:off x="4143075" y="286200"/>
            <a:ext cx="2304900" cy="3998700"/>
          </a:xfrm>
          <a:prstGeom prst="round2DiagRect">
            <a:avLst>
              <a:gd fmla="val 16667"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41" name="Google Shape;541;p66"/>
          <p:cNvSpPr/>
          <p:nvPr/>
        </p:nvSpPr>
        <p:spPr>
          <a:xfrm flipH="1">
            <a:off x="4143075" y="636401"/>
            <a:ext cx="2304900" cy="3998700"/>
          </a:xfrm>
          <a:prstGeom prst="round2DiagRect">
            <a:avLst>
              <a:gd fmla="val 16667"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Outfit"/>
              <a:ea typeface="Outfit"/>
              <a:cs typeface="Outfit"/>
              <a:sym typeface="Outfit"/>
            </a:endParaRPr>
          </a:p>
        </p:txBody>
      </p:sp>
      <p:sp>
        <p:nvSpPr>
          <p:cNvPr id="542" name="Google Shape;542;p66"/>
          <p:cNvSpPr/>
          <p:nvPr/>
        </p:nvSpPr>
        <p:spPr>
          <a:xfrm>
            <a:off x="284700" y="286200"/>
            <a:ext cx="1207200" cy="3681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800">
              <a:solidFill>
                <a:schemeClr val="dk1"/>
              </a:solidFill>
              <a:latin typeface="Instrument Sans"/>
              <a:ea typeface="Instrument Sans"/>
              <a:cs typeface="Instrument Sans"/>
              <a:sym typeface="Instrument Sans"/>
            </a:endParaRPr>
          </a:p>
        </p:txBody>
      </p:sp>
      <p:sp>
        <p:nvSpPr>
          <p:cNvPr id="543" name="Google Shape;543;p66"/>
          <p:cNvSpPr txBox="1"/>
          <p:nvPr>
            <p:ph idx="9" type="subTitle"/>
          </p:nvPr>
        </p:nvSpPr>
        <p:spPr>
          <a:xfrm>
            <a:off x="284798" y="282900"/>
            <a:ext cx="1207200" cy="368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Methodology</a:t>
            </a:r>
            <a:endParaRPr/>
          </a:p>
        </p:txBody>
      </p:sp>
      <p:sp>
        <p:nvSpPr>
          <p:cNvPr id="544" name="Google Shape;544;p66"/>
          <p:cNvSpPr txBox="1"/>
          <p:nvPr>
            <p:ph idx="2" type="body"/>
          </p:nvPr>
        </p:nvSpPr>
        <p:spPr>
          <a:xfrm>
            <a:off x="1731400" y="2509703"/>
            <a:ext cx="2304900" cy="2125200"/>
          </a:xfrm>
          <a:prstGeom prst="rect">
            <a:avLst/>
          </a:prstGeom>
        </p:spPr>
        <p:txBody>
          <a:bodyPr anchorCtr="0" anchor="b" bIns="274300" lIns="182875" spcFirstLastPara="1" rIns="182875" wrap="square" tIns="0">
            <a:noAutofit/>
          </a:bodyPr>
          <a:lstStyle/>
          <a:p>
            <a:pPr indent="0" lvl="0" marL="0" rtl="0" algn="l">
              <a:spcBef>
                <a:spcPts val="0"/>
              </a:spcBef>
              <a:spcAft>
                <a:spcPts val="0"/>
              </a:spcAft>
              <a:buNone/>
            </a:pPr>
            <a:r>
              <a:rPr lang="en"/>
              <a:t>We split up into two different groups and went to a variety of stores around the area.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went to a variety budget </a:t>
            </a:r>
            <a:r>
              <a:rPr lang="en"/>
              <a:t>tier s</a:t>
            </a:r>
            <a:r>
              <a:rPr lang="en"/>
              <a:t>tores including Target, Whole Foods, Walmart, and Sur la Table.</a:t>
            </a:r>
            <a:endParaRPr/>
          </a:p>
        </p:txBody>
      </p:sp>
      <p:sp>
        <p:nvSpPr>
          <p:cNvPr id="545" name="Google Shape;545;p66"/>
          <p:cNvSpPr txBox="1"/>
          <p:nvPr>
            <p:ph type="title"/>
          </p:nvPr>
        </p:nvSpPr>
        <p:spPr>
          <a:xfrm>
            <a:off x="1731400" y="806900"/>
            <a:ext cx="2064000" cy="249300"/>
          </a:xfrm>
          <a:prstGeom prst="rect">
            <a:avLst/>
          </a:prstGeom>
        </p:spPr>
        <p:txBody>
          <a:bodyPr anchorCtr="0" anchor="t" bIns="0" lIns="182875" spcFirstLastPara="1" rIns="182875" wrap="square" tIns="0">
            <a:spAutoFit/>
          </a:bodyPr>
          <a:lstStyle/>
          <a:p>
            <a:pPr indent="0" lvl="0" marL="0" rtl="0" algn="l">
              <a:spcBef>
                <a:spcPts val="0"/>
              </a:spcBef>
              <a:spcAft>
                <a:spcPts val="0"/>
              </a:spcAft>
              <a:buNone/>
            </a:pPr>
            <a:r>
              <a:rPr lang="en"/>
              <a:t>Visit Stores</a:t>
            </a:r>
            <a:endParaRPr/>
          </a:p>
        </p:txBody>
      </p:sp>
      <p:sp>
        <p:nvSpPr>
          <p:cNvPr id="546" name="Google Shape;546;p66"/>
          <p:cNvSpPr txBox="1"/>
          <p:nvPr>
            <p:ph idx="4" type="subTitle"/>
          </p:nvPr>
        </p:nvSpPr>
        <p:spPr>
          <a:xfrm>
            <a:off x="1731400" y="400075"/>
            <a:ext cx="1340700" cy="153900"/>
          </a:xfrm>
          <a:prstGeom prst="rect">
            <a:avLst/>
          </a:prstGeom>
        </p:spPr>
        <p:txBody>
          <a:bodyPr anchorCtr="0" anchor="t" bIns="0" lIns="182875" spcFirstLastPara="1" rIns="91425" wrap="square" tIns="0">
            <a:noAutofit/>
          </a:bodyPr>
          <a:lstStyle/>
          <a:p>
            <a:pPr indent="0" lvl="0" marL="0" rtl="0" algn="l">
              <a:spcBef>
                <a:spcPts val="0"/>
              </a:spcBef>
              <a:spcAft>
                <a:spcPts val="0"/>
              </a:spcAft>
              <a:buNone/>
            </a:pPr>
            <a:r>
              <a:rPr lang="en"/>
              <a:t>01</a:t>
            </a:r>
            <a:endParaRPr/>
          </a:p>
        </p:txBody>
      </p:sp>
      <p:sp>
        <p:nvSpPr>
          <p:cNvPr id="547" name="Google Shape;547;p66"/>
          <p:cNvSpPr txBox="1"/>
          <p:nvPr>
            <p:ph idx="3" type="body"/>
          </p:nvPr>
        </p:nvSpPr>
        <p:spPr>
          <a:xfrm>
            <a:off x="4143075" y="2509703"/>
            <a:ext cx="2304900" cy="2125200"/>
          </a:xfrm>
          <a:prstGeom prst="rect">
            <a:avLst/>
          </a:prstGeom>
        </p:spPr>
        <p:txBody>
          <a:bodyPr anchorCtr="0" anchor="b" bIns="274300" lIns="182875" spcFirstLastPara="1" rIns="182875" wrap="square" tIns="0">
            <a:noAutofit/>
          </a:bodyPr>
          <a:lstStyle/>
          <a:p>
            <a:pPr indent="0" lvl="0" marL="0" rtl="0" algn="l">
              <a:spcBef>
                <a:spcPts val="0"/>
              </a:spcBef>
              <a:spcAft>
                <a:spcPts val="0"/>
              </a:spcAft>
              <a:buNone/>
            </a:pPr>
            <a:r>
              <a:rPr lang="en"/>
              <a:t>As shoppers came into the stores, we would ask if they were available to be interviewed </a:t>
            </a:r>
            <a:r>
              <a:rPr lang="en" u="sng"/>
              <a:t>while</a:t>
            </a:r>
            <a:r>
              <a:rPr lang="en"/>
              <a:t> they shopped.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had one person take notes and record the conversation on their phone while the other asked questions.</a:t>
            </a:r>
            <a:endParaRPr/>
          </a:p>
        </p:txBody>
      </p:sp>
      <p:sp>
        <p:nvSpPr>
          <p:cNvPr id="548" name="Google Shape;548;p66"/>
          <p:cNvSpPr txBox="1"/>
          <p:nvPr>
            <p:ph idx="5" type="title"/>
          </p:nvPr>
        </p:nvSpPr>
        <p:spPr>
          <a:xfrm>
            <a:off x="4143075" y="806900"/>
            <a:ext cx="2064000" cy="595800"/>
          </a:xfrm>
          <a:prstGeom prst="rect">
            <a:avLst/>
          </a:prstGeom>
        </p:spPr>
        <p:txBody>
          <a:bodyPr anchorCtr="0" anchor="t" bIns="0" lIns="182875" spcFirstLastPara="1" rIns="182875" wrap="square" tIns="0">
            <a:spAutoFit/>
          </a:bodyPr>
          <a:lstStyle/>
          <a:p>
            <a:pPr indent="0" lvl="0" marL="0" rtl="0" algn="l">
              <a:lnSpc>
                <a:spcPct val="115000"/>
              </a:lnSpc>
              <a:spcBef>
                <a:spcPts val="0"/>
              </a:spcBef>
              <a:spcAft>
                <a:spcPts val="0"/>
              </a:spcAft>
              <a:buNone/>
            </a:pPr>
            <a:r>
              <a:rPr lang="en"/>
              <a:t>Met In</a:t>
            </a:r>
            <a:r>
              <a:rPr lang="en"/>
              <a:t>coming</a:t>
            </a:r>
            <a:r>
              <a:rPr lang="en"/>
              <a:t> Shoppers</a:t>
            </a:r>
            <a:endParaRPr/>
          </a:p>
        </p:txBody>
      </p:sp>
      <p:sp>
        <p:nvSpPr>
          <p:cNvPr id="549" name="Google Shape;549;p66"/>
          <p:cNvSpPr txBox="1"/>
          <p:nvPr>
            <p:ph idx="6" type="subTitle"/>
          </p:nvPr>
        </p:nvSpPr>
        <p:spPr>
          <a:xfrm>
            <a:off x="4143075" y="400075"/>
            <a:ext cx="1340700" cy="153900"/>
          </a:xfrm>
          <a:prstGeom prst="rect">
            <a:avLst/>
          </a:prstGeom>
        </p:spPr>
        <p:txBody>
          <a:bodyPr anchorCtr="0" anchor="t" bIns="0" lIns="182875" spcFirstLastPara="1" rIns="91425" wrap="square" tIns="0">
            <a:noAutofit/>
          </a:bodyPr>
          <a:lstStyle/>
          <a:p>
            <a:pPr indent="0" lvl="0" marL="0" rtl="0" algn="l">
              <a:spcBef>
                <a:spcPts val="0"/>
              </a:spcBef>
              <a:spcAft>
                <a:spcPts val="0"/>
              </a:spcAft>
              <a:buNone/>
            </a:pPr>
            <a:r>
              <a:rPr lang="en"/>
              <a:t>02</a:t>
            </a:r>
            <a:endParaRPr/>
          </a:p>
        </p:txBody>
      </p:sp>
      <p:sp>
        <p:nvSpPr>
          <p:cNvPr id="550" name="Google Shape;550;p66"/>
          <p:cNvSpPr txBox="1"/>
          <p:nvPr>
            <p:ph idx="1" type="body"/>
          </p:nvPr>
        </p:nvSpPr>
        <p:spPr>
          <a:xfrm>
            <a:off x="6554750" y="2509703"/>
            <a:ext cx="2304900" cy="2125200"/>
          </a:xfrm>
          <a:prstGeom prst="rect">
            <a:avLst/>
          </a:prstGeom>
        </p:spPr>
        <p:txBody>
          <a:bodyPr anchorCtr="0" anchor="b" bIns="274300" lIns="182875" spcFirstLastPara="1" rIns="182875" wrap="square" tIns="0">
            <a:noAutofit/>
          </a:bodyPr>
          <a:lstStyle/>
          <a:p>
            <a:pPr indent="0" lvl="0" marL="0" rtl="0" algn="l">
              <a:spcBef>
                <a:spcPts val="0"/>
              </a:spcBef>
              <a:spcAft>
                <a:spcPts val="0"/>
              </a:spcAft>
              <a:buNone/>
            </a:pPr>
            <a:r>
              <a:rPr lang="en"/>
              <a:t>Our </a:t>
            </a:r>
            <a:r>
              <a:rPr lang="en"/>
              <a:t>extreme</a:t>
            </a:r>
            <a:r>
              <a:rPr lang="en"/>
              <a:t> user, “Candace”, is a teacher, wife, and self proclaimed “pro shopper”. She </a:t>
            </a:r>
            <a:r>
              <a:rPr lang="en"/>
              <a:t>consistently</a:t>
            </a:r>
            <a:r>
              <a:rPr lang="en"/>
              <a:t> buys items in bulk for her classroom.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She had over 10 different shopping apps, followed shopping gurus on social media, and is determined to find any deal possible.</a:t>
            </a:r>
            <a:endParaRPr/>
          </a:p>
        </p:txBody>
      </p:sp>
      <p:sp>
        <p:nvSpPr>
          <p:cNvPr id="551" name="Google Shape;551;p66"/>
          <p:cNvSpPr txBox="1"/>
          <p:nvPr>
            <p:ph idx="7" type="title"/>
          </p:nvPr>
        </p:nvSpPr>
        <p:spPr>
          <a:xfrm>
            <a:off x="6554750" y="806900"/>
            <a:ext cx="2064000" cy="595800"/>
          </a:xfrm>
          <a:prstGeom prst="rect">
            <a:avLst/>
          </a:prstGeom>
        </p:spPr>
        <p:txBody>
          <a:bodyPr anchorCtr="0" anchor="t" bIns="0" lIns="182875" spcFirstLastPara="1" rIns="182875" wrap="square" tIns="0">
            <a:spAutoFit/>
          </a:bodyPr>
          <a:lstStyle/>
          <a:p>
            <a:pPr indent="0" lvl="0" marL="0" rtl="0" algn="l">
              <a:lnSpc>
                <a:spcPct val="115000"/>
              </a:lnSpc>
              <a:spcBef>
                <a:spcPts val="0"/>
              </a:spcBef>
              <a:spcAft>
                <a:spcPts val="0"/>
              </a:spcAft>
              <a:buNone/>
            </a:pPr>
            <a:r>
              <a:rPr lang="en"/>
              <a:t>Extreme User: “Candace”</a:t>
            </a:r>
            <a:endParaRPr/>
          </a:p>
        </p:txBody>
      </p:sp>
      <p:sp>
        <p:nvSpPr>
          <p:cNvPr id="552" name="Google Shape;552;p66"/>
          <p:cNvSpPr txBox="1"/>
          <p:nvPr>
            <p:ph idx="8" type="subTitle"/>
          </p:nvPr>
        </p:nvSpPr>
        <p:spPr>
          <a:xfrm>
            <a:off x="6554750" y="400075"/>
            <a:ext cx="1340700" cy="153900"/>
          </a:xfrm>
          <a:prstGeom prst="rect">
            <a:avLst/>
          </a:prstGeom>
        </p:spPr>
        <p:txBody>
          <a:bodyPr anchorCtr="0" anchor="t" bIns="0" lIns="182875" spcFirstLastPara="1" rIns="91425" wrap="square" tIns="0">
            <a:noAutofit/>
          </a:bodyPr>
          <a:lstStyle/>
          <a:p>
            <a:pPr indent="0" lvl="0" marL="0" rtl="0" algn="l">
              <a:spcBef>
                <a:spcPts val="0"/>
              </a:spcBef>
              <a:spcAft>
                <a:spcPts val="0"/>
              </a:spcAft>
              <a:buNone/>
            </a:pPr>
            <a:r>
              <a:rPr lang="en"/>
              <a:t>03</a:t>
            </a:r>
            <a:endParaRPr/>
          </a:p>
        </p:txBody>
      </p:sp>
      <p:sp>
        <p:nvSpPr>
          <p:cNvPr id="553" name="Google Shape;553;p66"/>
          <p:cNvSpPr txBox="1"/>
          <p:nvPr>
            <p:ph idx="14" type="subTitle"/>
          </p:nvPr>
        </p:nvSpPr>
        <p:spPr>
          <a:xfrm>
            <a:off x="7518500" y="4750800"/>
            <a:ext cx="1340700" cy="103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67"/>
          <p:cNvSpPr txBox="1"/>
          <p:nvPr>
            <p:ph type="title"/>
          </p:nvPr>
        </p:nvSpPr>
        <p:spPr>
          <a:xfrm>
            <a:off x="284775" y="282900"/>
            <a:ext cx="6404100" cy="498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Results of Interview 1</a:t>
            </a:r>
            <a:endParaRPr/>
          </a:p>
        </p:txBody>
      </p:sp>
      <p:sp>
        <p:nvSpPr>
          <p:cNvPr id="559" name="Google Shape;559;p67"/>
          <p:cNvSpPr txBox="1"/>
          <p:nvPr>
            <p:ph idx="13" type="subTitle"/>
          </p:nvPr>
        </p:nvSpPr>
        <p:spPr>
          <a:xfrm>
            <a:off x="7518500" y="4750800"/>
            <a:ext cx="1340700" cy="103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560" name="Google Shape;560;p67"/>
          <p:cNvSpPr txBox="1"/>
          <p:nvPr/>
        </p:nvSpPr>
        <p:spPr>
          <a:xfrm>
            <a:off x="271725" y="1048100"/>
            <a:ext cx="8200500" cy="36297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Who? </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Teacher from the Fresno area</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Extreme User</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Shops for herself, husband, friends, and students</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Self proclaimed “pro shopper”</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Where?</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Target</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Morally conflicted shopping at Target but low prices</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Why?</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Currently having a clearance sale for Halloween</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Wanted to buy clothes and supplies for classroom</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Deal hunter </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Has 10+ apps for shopping and deals</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Follows shopping gurus on social media</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Artifact</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Choosing between two different types of Bagels </a:t>
            </a:r>
            <a:endParaRPr sz="1200">
              <a:solidFill>
                <a:schemeClr val="lt1"/>
              </a:solidFill>
              <a:latin typeface="Instrument Sans"/>
              <a:ea typeface="Instrument Sans"/>
              <a:cs typeface="Instrument Sans"/>
              <a:sym typeface="Instrument Sans"/>
            </a:endParaRPr>
          </a:p>
        </p:txBody>
      </p:sp>
      <p:pic>
        <p:nvPicPr>
          <p:cNvPr id="561" name="Google Shape;561;p67" title="IMG_1695.jpg"/>
          <p:cNvPicPr preferRelativeResize="0"/>
          <p:nvPr/>
        </p:nvPicPr>
        <p:blipFill>
          <a:blip r:embed="rId3">
            <a:alphaModFix/>
          </a:blip>
          <a:stretch>
            <a:fillRect/>
          </a:stretch>
        </p:blipFill>
        <p:spPr>
          <a:xfrm>
            <a:off x="5286363" y="0"/>
            <a:ext cx="3857626" cy="51435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68"/>
          <p:cNvSpPr txBox="1"/>
          <p:nvPr>
            <p:ph type="title"/>
          </p:nvPr>
        </p:nvSpPr>
        <p:spPr>
          <a:xfrm>
            <a:off x="284775" y="282900"/>
            <a:ext cx="6404100" cy="498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Results of Interview 2</a:t>
            </a:r>
            <a:endParaRPr/>
          </a:p>
        </p:txBody>
      </p:sp>
      <p:sp>
        <p:nvSpPr>
          <p:cNvPr id="567" name="Google Shape;567;p68"/>
          <p:cNvSpPr txBox="1"/>
          <p:nvPr/>
        </p:nvSpPr>
        <p:spPr>
          <a:xfrm>
            <a:off x="271725" y="1048100"/>
            <a:ext cx="4865100" cy="36297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Who? </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Shopper from Guatemala</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Shops for entire family with list that mother makes</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Walks to the store with his own shopping cart</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Where?</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Walmart</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Cheaper than his </a:t>
            </a:r>
            <a:r>
              <a:rPr lang="en" sz="1200">
                <a:solidFill>
                  <a:schemeClr val="lt1"/>
                </a:solidFill>
                <a:latin typeface="Instrument Sans"/>
                <a:ea typeface="Instrument Sans"/>
                <a:cs typeface="Instrument Sans"/>
                <a:sym typeface="Instrument Sans"/>
              </a:rPr>
              <a:t>preferred</a:t>
            </a:r>
            <a:r>
              <a:rPr lang="en" sz="1200">
                <a:solidFill>
                  <a:schemeClr val="lt1"/>
                </a:solidFill>
                <a:latin typeface="Instrument Sans"/>
                <a:ea typeface="Instrument Sans"/>
                <a:cs typeface="Instrument Sans"/>
                <a:sym typeface="Instrument Sans"/>
              </a:rPr>
              <a:t> Spanish marke</a:t>
            </a:r>
            <a:r>
              <a:rPr lang="en" sz="1200">
                <a:solidFill>
                  <a:schemeClr val="lt1"/>
                </a:solidFill>
                <a:latin typeface="Instrument Sans"/>
                <a:ea typeface="Instrument Sans"/>
                <a:cs typeface="Instrument Sans"/>
                <a:sym typeface="Instrument Sans"/>
              </a:rPr>
              <a:t>t</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Regular price at Walmart is cheaper than deals at Safeway</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Why?</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Usually shops twice a week at Walmart for weekly groceries</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Deal hunter </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Has a mental idea of which stores have cheaper prices</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Artifact</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Mother sends grocery list on Whatsapp</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Personal shopping cart in background of photo</a:t>
            </a:r>
            <a:endParaRPr sz="1200">
              <a:solidFill>
                <a:schemeClr val="lt1"/>
              </a:solidFill>
              <a:latin typeface="Instrument Sans"/>
              <a:ea typeface="Instrument Sans"/>
              <a:cs typeface="Instrument Sans"/>
              <a:sym typeface="Instrument Sans"/>
            </a:endParaRPr>
          </a:p>
        </p:txBody>
      </p:sp>
      <p:pic>
        <p:nvPicPr>
          <p:cNvPr id="568" name="Google Shape;568;p68" title="Alejandro’s shopping list from his mom + his personal shopping cart in the background.jpeg"/>
          <p:cNvPicPr preferRelativeResize="0"/>
          <p:nvPr/>
        </p:nvPicPr>
        <p:blipFill>
          <a:blip r:embed="rId3">
            <a:alphaModFix/>
          </a:blip>
          <a:stretch>
            <a:fillRect/>
          </a:stretch>
        </p:blipFill>
        <p:spPr>
          <a:xfrm>
            <a:off x="5241974" y="220308"/>
            <a:ext cx="3527151" cy="470286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69"/>
          <p:cNvSpPr txBox="1"/>
          <p:nvPr>
            <p:ph type="title"/>
          </p:nvPr>
        </p:nvSpPr>
        <p:spPr>
          <a:xfrm>
            <a:off x="284775" y="282900"/>
            <a:ext cx="6404100" cy="498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Results of Interview 3</a:t>
            </a:r>
            <a:endParaRPr/>
          </a:p>
        </p:txBody>
      </p:sp>
      <p:sp>
        <p:nvSpPr>
          <p:cNvPr id="574" name="Google Shape;574;p69"/>
          <p:cNvSpPr txBox="1"/>
          <p:nvPr/>
        </p:nvSpPr>
        <p:spPr>
          <a:xfrm>
            <a:off x="271725" y="1048100"/>
            <a:ext cx="4445400" cy="36297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Who? </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Non user</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Moved to Bay Area a couple years ago</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Wants to complete her 8-set plate collections</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Where?</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Sur La Table</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Why?</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Shopped today because there was a 25% sale on dinnerware</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Only time she bought items for full price was when she just moved and had no plates</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Deal hunter</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Signed up to receive physical mailers to find out when the 25% sales are</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Artifact</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Plate to complete her collection</a:t>
            </a:r>
            <a:endParaRPr sz="1200">
              <a:solidFill>
                <a:schemeClr val="lt1"/>
              </a:solidFill>
              <a:latin typeface="Instrument Sans"/>
              <a:ea typeface="Instrument Sans"/>
              <a:cs typeface="Instrument Sans"/>
              <a:sym typeface="Instrument Sans"/>
            </a:endParaRPr>
          </a:p>
          <a:p>
            <a:pPr indent="0" lvl="0" marL="0" rtl="0" algn="l">
              <a:spcBef>
                <a:spcPts val="0"/>
              </a:spcBef>
              <a:spcAft>
                <a:spcPts val="0"/>
              </a:spcAft>
              <a:buNone/>
            </a:pPr>
            <a:r>
              <a:t/>
            </a:r>
            <a:endParaRPr sz="1200">
              <a:solidFill>
                <a:schemeClr val="lt1"/>
              </a:solidFill>
              <a:latin typeface="Instrument Sans"/>
              <a:ea typeface="Instrument Sans"/>
              <a:cs typeface="Instrument Sans"/>
              <a:sym typeface="Instrument Sans"/>
            </a:endParaRPr>
          </a:p>
        </p:txBody>
      </p:sp>
      <p:pic>
        <p:nvPicPr>
          <p:cNvPr id="575" name="Google Shape;575;p69" title="sur la table sale.jpeg"/>
          <p:cNvPicPr preferRelativeResize="0"/>
          <p:nvPr/>
        </p:nvPicPr>
        <p:blipFill rotWithShape="1">
          <a:blip r:embed="rId3">
            <a:alphaModFix/>
          </a:blip>
          <a:srcRect b="19717" l="30523" r="12793" t="0"/>
          <a:stretch/>
        </p:blipFill>
        <p:spPr>
          <a:xfrm>
            <a:off x="4778012" y="349125"/>
            <a:ext cx="4081362" cy="433544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70"/>
          <p:cNvSpPr txBox="1"/>
          <p:nvPr>
            <p:ph type="title"/>
          </p:nvPr>
        </p:nvSpPr>
        <p:spPr>
          <a:xfrm>
            <a:off x="284775" y="282900"/>
            <a:ext cx="6404100" cy="498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Empathy Maps</a:t>
            </a:r>
            <a:endParaRPr/>
          </a:p>
        </p:txBody>
      </p:sp>
      <p:sp>
        <p:nvSpPr>
          <p:cNvPr id="581" name="Google Shape;581;p70"/>
          <p:cNvSpPr txBox="1"/>
          <p:nvPr>
            <p:ph idx="13" type="subTitle"/>
          </p:nvPr>
        </p:nvSpPr>
        <p:spPr>
          <a:xfrm>
            <a:off x="7518500" y="4750800"/>
            <a:ext cx="1340700" cy="103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582" name="Google Shape;582;p70"/>
          <p:cNvSpPr txBox="1"/>
          <p:nvPr/>
        </p:nvSpPr>
        <p:spPr>
          <a:xfrm>
            <a:off x="271725" y="1048100"/>
            <a:ext cx="8200500" cy="36297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1200">
              <a:solidFill>
                <a:schemeClr val="lt1"/>
              </a:solidFill>
              <a:latin typeface="Instrument Sans"/>
              <a:ea typeface="Instrument Sans"/>
              <a:cs typeface="Instrument Sans"/>
              <a:sym typeface="Instrument Sans"/>
            </a:endParaRPr>
          </a:p>
          <a:p>
            <a:pPr indent="0" lvl="0" marL="0" rtl="0" algn="l">
              <a:spcBef>
                <a:spcPts val="0"/>
              </a:spcBef>
              <a:spcAft>
                <a:spcPts val="0"/>
              </a:spcAft>
              <a:buNone/>
            </a:pPr>
            <a:r>
              <a:t/>
            </a:r>
            <a:endParaRPr sz="1200">
              <a:solidFill>
                <a:schemeClr val="lt1"/>
              </a:solidFill>
              <a:latin typeface="Instrument Sans"/>
              <a:ea typeface="Instrument Sans"/>
              <a:cs typeface="Instrument Sans"/>
              <a:sym typeface="Instrument Sans"/>
            </a:endParaRPr>
          </a:p>
        </p:txBody>
      </p:sp>
      <p:pic>
        <p:nvPicPr>
          <p:cNvPr id="583" name="Google Shape;583;p70" title="Screenshot 2025-10-01 at 2.10.08 PM.png"/>
          <p:cNvPicPr preferRelativeResize="0"/>
          <p:nvPr/>
        </p:nvPicPr>
        <p:blipFill>
          <a:blip r:embed="rId3">
            <a:alphaModFix/>
          </a:blip>
          <a:stretch>
            <a:fillRect/>
          </a:stretch>
        </p:blipFill>
        <p:spPr>
          <a:xfrm>
            <a:off x="158975" y="879200"/>
            <a:ext cx="4465926" cy="3459146"/>
          </a:xfrm>
          <a:prstGeom prst="rect">
            <a:avLst/>
          </a:prstGeom>
          <a:noFill/>
          <a:ln>
            <a:noFill/>
          </a:ln>
        </p:spPr>
      </p:pic>
      <p:pic>
        <p:nvPicPr>
          <p:cNvPr id="584" name="Google Shape;584;p70" title="Screenshot 2025-10-01 at 2.13.19 PM.png"/>
          <p:cNvPicPr preferRelativeResize="0"/>
          <p:nvPr/>
        </p:nvPicPr>
        <p:blipFill>
          <a:blip r:embed="rId4">
            <a:alphaModFix/>
          </a:blip>
          <a:stretch>
            <a:fillRect/>
          </a:stretch>
        </p:blipFill>
        <p:spPr>
          <a:xfrm>
            <a:off x="4760211" y="893770"/>
            <a:ext cx="4185742" cy="3459151"/>
          </a:xfrm>
          <a:prstGeom prst="rect">
            <a:avLst/>
          </a:prstGeom>
          <a:noFill/>
          <a:ln>
            <a:noFill/>
          </a:ln>
        </p:spPr>
      </p:pic>
      <p:sp>
        <p:nvSpPr>
          <p:cNvPr id="585" name="Google Shape;585;p70"/>
          <p:cNvSpPr/>
          <p:nvPr/>
        </p:nvSpPr>
        <p:spPr>
          <a:xfrm>
            <a:off x="2183125" y="2335525"/>
            <a:ext cx="449700" cy="11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strument Sans"/>
              <a:ea typeface="Instrument Sans"/>
              <a:cs typeface="Instrument Sans"/>
              <a:sym typeface="Instrument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71"/>
          <p:cNvSpPr txBox="1"/>
          <p:nvPr>
            <p:ph type="title"/>
          </p:nvPr>
        </p:nvSpPr>
        <p:spPr>
          <a:xfrm>
            <a:off x="284775" y="282900"/>
            <a:ext cx="3351300" cy="997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Empathy Maps</a:t>
            </a:r>
            <a:endParaRPr/>
          </a:p>
          <a:p>
            <a:pPr indent="0" lvl="0" marL="0" rtl="0" algn="l">
              <a:spcBef>
                <a:spcPts val="0"/>
              </a:spcBef>
              <a:spcAft>
                <a:spcPts val="0"/>
              </a:spcAft>
              <a:buNone/>
            </a:pPr>
            <a:r>
              <a:rPr lang="en"/>
              <a:t>Says</a:t>
            </a:r>
            <a:endParaRPr/>
          </a:p>
        </p:txBody>
      </p:sp>
      <p:sp>
        <p:nvSpPr>
          <p:cNvPr id="591" name="Google Shape;591;p71"/>
          <p:cNvSpPr txBox="1"/>
          <p:nvPr>
            <p:ph idx="13" type="subTitle"/>
          </p:nvPr>
        </p:nvSpPr>
        <p:spPr>
          <a:xfrm>
            <a:off x="7518500" y="4750800"/>
            <a:ext cx="1340700" cy="103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592" name="Google Shape;592;p71"/>
          <p:cNvSpPr txBox="1"/>
          <p:nvPr/>
        </p:nvSpPr>
        <p:spPr>
          <a:xfrm>
            <a:off x="271725" y="1048100"/>
            <a:ext cx="8200500" cy="362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Instrument Sans"/>
              <a:ea typeface="Instrument Sans"/>
              <a:cs typeface="Instrument Sans"/>
              <a:sym typeface="Instrument Sans"/>
            </a:endParaRPr>
          </a:p>
        </p:txBody>
      </p:sp>
      <p:pic>
        <p:nvPicPr>
          <p:cNvPr id="593" name="Google Shape;593;p71" title="Screenshot 2025-10-01 at 2.10.44 PM.png"/>
          <p:cNvPicPr preferRelativeResize="0"/>
          <p:nvPr/>
        </p:nvPicPr>
        <p:blipFill>
          <a:blip r:embed="rId3">
            <a:alphaModFix/>
          </a:blip>
          <a:stretch>
            <a:fillRect/>
          </a:stretch>
        </p:blipFill>
        <p:spPr>
          <a:xfrm>
            <a:off x="3795475" y="348523"/>
            <a:ext cx="5143550" cy="4703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72"/>
          <p:cNvSpPr txBox="1"/>
          <p:nvPr>
            <p:ph type="title"/>
          </p:nvPr>
        </p:nvSpPr>
        <p:spPr>
          <a:xfrm>
            <a:off x="284775" y="282900"/>
            <a:ext cx="3351300" cy="997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Empathy Maps:</a:t>
            </a:r>
            <a:endParaRPr/>
          </a:p>
          <a:p>
            <a:pPr indent="0" lvl="0" marL="0" rtl="0" algn="l">
              <a:spcBef>
                <a:spcPts val="0"/>
              </a:spcBef>
              <a:spcAft>
                <a:spcPts val="0"/>
              </a:spcAft>
              <a:buNone/>
            </a:pPr>
            <a:r>
              <a:rPr lang="en"/>
              <a:t>Does</a:t>
            </a:r>
            <a:endParaRPr/>
          </a:p>
        </p:txBody>
      </p:sp>
      <p:sp>
        <p:nvSpPr>
          <p:cNvPr id="599" name="Google Shape;599;p72"/>
          <p:cNvSpPr txBox="1"/>
          <p:nvPr>
            <p:ph idx="13" type="subTitle"/>
          </p:nvPr>
        </p:nvSpPr>
        <p:spPr>
          <a:xfrm>
            <a:off x="7518500" y="4750800"/>
            <a:ext cx="1340700" cy="103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600" name="Google Shape;600;p72"/>
          <p:cNvSpPr txBox="1"/>
          <p:nvPr/>
        </p:nvSpPr>
        <p:spPr>
          <a:xfrm>
            <a:off x="271725" y="1048100"/>
            <a:ext cx="8200500" cy="36297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1200">
              <a:solidFill>
                <a:schemeClr val="lt1"/>
              </a:solidFill>
              <a:latin typeface="Instrument Sans"/>
              <a:ea typeface="Instrument Sans"/>
              <a:cs typeface="Instrument Sans"/>
              <a:sym typeface="Instrument Sans"/>
            </a:endParaRPr>
          </a:p>
          <a:p>
            <a:pPr indent="0" lvl="0" marL="0" rtl="0" algn="l">
              <a:spcBef>
                <a:spcPts val="0"/>
              </a:spcBef>
              <a:spcAft>
                <a:spcPts val="0"/>
              </a:spcAft>
              <a:buNone/>
            </a:pPr>
            <a:r>
              <a:t/>
            </a:r>
            <a:endParaRPr sz="1200">
              <a:solidFill>
                <a:schemeClr val="lt1"/>
              </a:solidFill>
              <a:latin typeface="Instrument Sans"/>
              <a:ea typeface="Instrument Sans"/>
              <a:cs typeface="Instrument Sans"/>
              <a:sym typeface="Instrument Sans"/>
            </a:endParaRPr>
          </a:p>
        </p:txBody>
      </p:sp>
      <p:pic>
        <p:nvPicPr>
          <p:cNvPr id="601" name="Google Shape;601;p72" title="Screenshot 2025-10-01 at 2.11.25 PM.png"/>
          <p:cNvPicPr preferRelativeResize="0"/>
          <p:nvPr/>
        </p:nvPicPr>
        <p:blipFill rotWithShape="1">
          <a:blip r:embed="rId3">
            <a:alphaModFix/>
          </a:blip>
          <a:srcRect b="0" l="4262" r="4271" t="0"/>
          <a:stretch/>
        </p:blipFill>
        <p:spPr>
          <a:xfrm>
            <a:off x="3795475" y="348523"/>
            <a:ext cx="5143552" cy="47039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73"/>
          <p:cNvSpPr txBox="1"/>
          <p:nvPr>
            <p:ph type="title"/>
          </p:nvPr>
        </p:nvSpPr>
        <p:spPr>
          <a:xfrm>
            <a:off x="284775" y="282900"/>
            <a:ext cx="3351300" cy="997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Empathy Maps:</a:t>
            </a:r>
            <a:endParaRPr/>
          </a:p>
          <a:p>
            <a:pPr indent="0" lvl="0" marL="0" rtl="0" algn="l">
              <a:spcBef>
                <a:spcPts val="0"/>
              </a:spcBef>
              <a:spcAft>
                <a:spcPts val="0"/>
              </a:spcAft>
              <a:buNone/>
            </a:pPr>
            <a:r>
              <a:rPr lang="en"/>
              <a:t>Thinks</a:t>
            </a:r>
            <a:endParaRPr/>
          </a:p>
        </p:txBody>
      </p:sp>
      <p:sp>
        <p:nvSpPr>
          <p:cNvPr id="607" name="Google Shape;607;p73"/>
          <p:cNvSpPr txBox="1"/>
          <p:nvPr>
            <p:ph idx="13" type="subTitle"/>
          </p:nvPr>
        </p:nvSpPr>
        <p:spPr>
          <a:xfrm>
            <a:off x="7518500" y="4750800"/>
            <a:ext cx="1340700" cy="103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608" name="Google Shape;608;p73"/>
          <p:cNvSpPr txBox="1"/>
          <p:nvPr/>
        </p:nvSpPr>
        <p:spPr>
          <a:xfrm>
            <a:off x="271725" y="1048100"/>
            <a:ext cx="8200500" cy="36297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1200">
              <a:solidFill>
                <a:schemeClr val="lt1"/>
              </a:solidFill>
              <a:latin typeface="Instrument Sans"/>
              <a:ea typeface="Instrument Sans"/>
              <a:cs typeface="Instrument Sans"/>
              <a:sym typeface="Instrument Sans"/>
            </a:endParaRPr>
          </a:p>
          <a:p>
            <a:pPr indent="0" lvl="0" marL="0" rtl="0" algn="l">
              <a:spcBef>
                <a:spcPts val="0"/>
              </a:spcBef>
              <a:spcAft>
                <a:spcPts val="0"/>
              </a:spcAft>
              <a:buNone/>
            </a:pPr>
            <a:r>
              <a:t/>
            </a:r>
            <a:endParaRPr sz="1200">
              <a:solidFill>
                <a:schemeClr val="lt1"/>
              </a:solidFill>
              <a:latin typeface="Instrument Sans"/>
              <a:ea typeface="Instrument Sans"/>
              <a:cs typeface="Instrument Sans"/>
              <a:sym typeface="Instrument Sans"/>
            </a:endParaRPr>
          </a:p>
        </p:txBody>
      </p:sp>
      <p:pic>
        <p:nvPicPr>
          <p:cNvPr id="609" name="Google Shape;609;p73" title="Screenshot 2025-10-01 at 2.11.54 PM.png"/>
          <p:cNvPicPr preferRelativeResize="0"/>
          <p:nvPr/>
        </p:nvPicPr>
        <p:blipFill>
          <a:blip r:embed="rId3">
            <a:alphaModFix/>
          </a:blip>
          <a:stretch>
            <a:fillRect/>
          </a:stretch>
        </p:blipFill>
        <p:spPr>
          <a:xfrm>
            <a:off x="2736163" y="850138"/>
            <a:ext cx="5965776" cy="40256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74"/>
          <p:cNvSpPr txBox="1"/>
          <p:nvPr>
            <p:ph type="title"/>
          </p:nvPr>
        </p:nvSpPr>
        <p:spPr>
          <a:xfrm>
            <a:off x="284775" y="282900"/>
            <a:ext cx="3351300" cy="997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Empathy Maps:</a:t>
            </a:r>
            <a:endParaRPr/>
          </a:p>
          <a:p>
            <a:pPr indent="0" lvl="0" marL="0" rtl="0" algn="l">
              <a:spcBef>
                <a:spcPts val="0"/>
              </a:spcBef>
              <a:spcAft>
                <a:spcPts val="0"/>
              </a:spcAft>
              <a:buNone/>
            </a:pPr>
            <a:r>
              <a:rPr lang="en"/>
              <a:t>Feels</a:t>
            </a:r>
            <a:endParaRPr/>
          </a:p>
        </p:txBody>
      </p:sp>
      <p:sp>
        <p:nvSpPr>
          <p:cNvPr id="615" name="Google Shape;615;p74"/>
          <p:cNvSpPr txBox="1"/>
          <p:nvPr>
            <p:ph idx="13" type="subTitle"/>
          </p:nvPr>
        </p:nvSpPr>
        <p:spPr>
          <a:xfrm>
            <a:off x="7518500" y="4750800"/>
            <a:ext cx="1340700" cy="103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616" name="Google Shape;616;p74"/>
          <p:cNvSpPr txBox="1"/>
          <p:nvPr/>
        </p:nvSpPr>
        <p:spPr>
          <a:xfrm>
            <a:off x="271725" y="1048100"/>
            <a:ext cx="8200500" cy="36297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1200">
              <a:solidFill>
                <a:schemeClr val="lt1"/>
              </a:solidFill>
              <a:latin typeface="Instrument Sans"/>
              <a:ea typeface="Instrument Sans"/>
              <a:cs typeface="Instrument Sans"/>
              <a:sym typeface="Instrument Sans"/>
            </a:endParaRPr>
          </a:p>
          <a:p>
            <a:pPr indent="0" lvl="0" marL="0" rtl="0" algn="l">
              <a:spcBef>
                <a:spcPts val="0"/>
              </a:spcBef>
              <a:spcAft>
                <a:spcPts val="0"/>
              </a:spcAft>
              <a:buNone/>
            </a:pPr>
            <a:r>
              <a:t/>
            </a:r>
            <a:endParaRPr sz="1200">
              <a:solidFill>
                <a:schemeClr val="lt1"/>
              </a:solidFill>
              <a:latin typeface="Instrument Sans"/>
              <a:ea typeface="Instrument Sans"/>
              <a:cs typeface="Instrument Sans"/>
              <a:sym typeface="Instrument Sans"/>
            </a:endParaRPr>
          </a:p>
        </p:txBody>
      </p:sp>
      <p:pic>
        <p:nvPicPr>
          <p:cNvPr id="617" name="Google Shape;617;p74" title="Screenshot 2025-10-01 at 2.12.33 PM.png"/>
          <p:cNvPicPr preferRelativeResize="0"/>
          <p:nvPr/>
        </p:nvPicPr>
        <p:blipFill>
          <a:blip r:embed="rId3">
            <a:alphaModFix/>
          </a:blip>
          <a:stretch>
            <a:fillRect/>
          </a:stretch>
        </p:blipFill>
        <p:spPr>
          <a:xfrm>
            <a:off x="2946175" y="899050"/>
            <a:ext cx="5705074" cy="4244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75"/>
          <p:cNvSpPr txBox="1"/>
          <p:nvPr>
            <p:ph type="title"/>
          </p:nvPr>
        </p:nvSpPr>
        <p:spPr>
          <a:xfrm>
            <a:off x="284775" y="282900"/>
            <a:ext cx="6404100" cy="498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Summary</a:t>
            </a:r>
            <a:endParaRPr/>
          </a:p>
        </p:txBody>
      </p:sp>
      <p:sp>
        <p:nvSpPr>
          <p:cNvPr id="623" name="Google Shape;623;p75"/>
          <p:cNvSpPr txBox="1"/>
          <p:nvPr>
            <p:ph idx="13" type="subTitle"/>
          </p:nvPr>
        </p:nvSpPr>
        <p:spPr>
          <a:xfrm>
            <a:off x="7518500" y="4750800"/>
            <a:ext cx="1340700" cy="103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Date</a:t>
            </a:r>
            <a:endParaRPr/>
          </a:p>
        </p:txBody>
      </p:sp>
      <p:sp>
        <p:nvSpPr>
          <p:cNvPr id="624" name="Google Shape;624;p75"/>
          <p:cNvSpPr txBox="1"/>
          <p:nvPr/>
        </p:nvSpPr>
        <p:spPr>
          <a:xfrm>
            <a:off x="271725" y="1048100"/>
            <a:ext cx="8200500" cy="36297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People want authentic goods; don’t like online and large branded stores </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People do not want to spend more money than they think they should</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DEALS, DEALS, DEALS</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People trust their guts </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Shopping is like a game</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Loyalty programs are key; gaining an advantage </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Our domain tightened </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We thought that people are driven by saving time while shopping; but they are much more influenced by saving money and improving their shopping experience </a:t>
            </a:r>
            <a:endParaRPr sz="1200">
              <a:solidFill>
                <a:schemeClr val="lt1"/>
              </a:solidFill>
              <a:latin typeface="Instrument Sans"/>
              <a:ea typeface="Instrument Sans"/>
              <a:cs typeface="Instrument Sans"/>
              <a:sym typeface="Instrument Sans"/>
            </a:endParaRPr>
          </a:p>
        </p:txBody>
      </p:sp>
      <p:pic>
        <p:nvPicPr>
          <p:cNvPr id="625" name="Google Shape;625;p75" title="Screenshot 2025-10-02 at 9.13.22 AM.png"/>
          <p:cNvPicPr preferRelativeResize="0"/>
          <p:nvPr/>
        </p:nvPicPr>
        <p:blipFill>
          <a:blip r:embed="rId3">
            <a:alphaModFix/>
          </a:blip>
          <a:stretch>
            <a:fillRect/>
          </a:stretch>
        </p:blipFill>
        <p:spPr>
          <a:xfrm>
            <a:off x="2924451" y="2906801"/>
            <a:ext cx="2481825" cy="195051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76"/>
          <p:cNvSpPr txBox="1"/>
          <p:nvPr>
            <p:ph type="title"/>
          </p:nvPr>
        </p:nvSpPr>
        <p:spPr>
          <a:xfrm>
            <a:off x="284775" y="282900"/>
            <a:ext cx="6404100" cy="498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Going to A2</a:t>
            </a:r>
            <a:endParaRPr/>
          </a:p>
        </p:txBody>
      </p:sp>
      <p:sp>
        <p:nvSpPr>
          <p:cNvPr id="631" name="Google Shape;631;p76"/>
          <p:cNvSpPr txBox="1"/>
          <p:nvPr/>
        </p:nvSpPr>
        <p:spPr>
          <a:xfrm>
            <a:off x="271725" y="1048100"/>
            <a:ext cx="8200500" cy="36297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In A1, we discovered our initial assumption was wrong; shoppers are more motivated by saving money </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We met extreme shoppers who spent lots of energy deal-hunting on online apps and social media </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Began to think about how we might bring </a:t>
            </a:r>
            <a:r>
              <a:rPr lang="en" sz="1200">
                <a:solidFill>
                  <a:schemeClr val="lt1"/>
                </a:solidFill>
                <a:latin typeface="Instrument Sans"/>
                <a:ea typeface="Instrument Sans"/>
                <a:cs typeface="Instrument Sans"/>
                <a:sym typeface="Instrument Sans"/>
              </a:rPr>
              <a:t>authentic</a:t>
            </a:r>
            <a:r>
              <a:rPr lang="en" sz="1200">
                <a:solidFill>
                  <a:schemeClr val="lt1"/>
                </a:solidFill>
                <a:latin typeface="Instrument Sans"/>
                <a:ea typeface="Instrument Sans"/>
                <a:cs typeface="Instrument Sans"/>
                <a:sym typeface="Instrument Sans"/>
              </a:rPr>
              <a:t> shopping back </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How might we enable people to buy </a:t>
            </a:r>
            <a:r>
              <a:rPr lang="en" sz="1200">
                <a:solidFill>
                  <a:schemeClr val="lt1"/>
                </a:solidFill>
                <a:latin typeface="Instrument Sans"/>
                <a:ea typeface="Instrument Sans"/>
                <a:cs typeface="Instrument Sans"/>
                <a:sym typeface="Instrument Sans"/>
              </a:rPr>
              <a:t>what</a:t>
            </a:r>
            <a:r>
              <a:rPr lang="en" sz="1200">
                <a:solidFill>
                  <a:schemeClr val="lt1"/>
                </a:solidFill>
                <a:latin typeface="Instrument Sans"/>
                <a:ea typeface="Instrument Sans"/>
                <a:cs typeface="Instrument Sans"/>
                <a:sym typeface="Instrument Sans"/>
              </a:rPr>
              <a:t> they need without going to stores they don’t like</a:t>
            </a:r>
            <a:endParaRPr sz="1200">
              <a:solidFill>
                <a:schemeClr val="lt1"/>
              </a:solidFill>
              <a:latin typeface="Instrument Sans"/>
              <a:ea typeface="Instrument Sans"/>
              <a:cs typeface="Instrument Sans"/>
              <a:sym typeface="Instrument Sans"/>
            </a:endParaRPr>
          </a:p>
          <a:p>
            <a:pPr indent="-304800" lvl="0" marL="4572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Also saw the emotional aspect of shopping</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People love trying to find deals </a:t>
            </a:r>
            <a:endParaRPr sz="1200">
              <a:solidFill>
                <a:schemeClr val="lt1"/>
              </a:solidFill>
              <a:latin typeface="Instrument Sans"/>
              <a:ea typeface="Instrument Sans"/>
              <a:cs typeface="Instrument Sans"/>
              <a:sym typeface="Instrument Sans"/>
            </a:endParaRPr>
          </a:p>
          <a:p>
            <a:pPr indent="-304800" lvl="1" marL="914400" rtl="0" algn="l">
              <a:spcBef>
                <a:spcPts val="0"/>
              </a:spcBef>
              <a:spcAft>
                <a:spcPts val="0"/>
              </a:spcAft>
              <a:buClr>
                <a:schemeClr val="lt1"/>
              </a:buClr>
              <a:buSzPts val="1200"/>
              <a:buFont typeface="Instrument Sans"/>
              <a:buChar char="-"/>
            </a:pPr>
            <a:r>
              <a:rPr lang="en" sz="1200">
                <a:solidFill>
                  <a:schemeClr val="lt1"/>
                </a:solidFill>
                <a:latin typeface="Instrument Sans"/>
                <a:ea typeface="Instrument Sans"/>
                <a:cs typeface="Instrument Sans"/>
                <a:sym typeface="Instrument Sans"/>
              </a:rPr>
              <a:t>How might we reduce deal hunting time while still making it fun </a:t>
            </a:r>
            <a:endParaRPr sz="1200">
              <a:solidFill>
                <a:schemeClr val="lt1"/>
              </a:solidFill>
              <a:latin typeface="Instrument Sans"/>
              <a:ea typeface="Instrument Sans"/>
              <a:cs typeface="Instrument Sans"/>
              <a:sym typeface="Instrument Sans"/>
            </a:endParaRPr>
          </a:p>
        </p:txBody>
      </p:sp>
      <p:pic>
        <p:nvPicPr>
          <p:cNvPr id="632" name="Google Shape;632;p76" title="Screenshot 2025-10-02 at 9.08.59 AM.png"/>
          <p:cNvPicPr preferRelativeResize="0"/>
          <p:nvPr/>
        </p:nvPicPr>
        <p:blipFill>
          <a:blip r:embed="rId3">
            <a:alphaModFix/>
          </a:blip>
          <a:stretch>
            <a:fillRect/>
          </a:stretch>
        </p:blipFill>
        <p:spPr>
          <a:xfrm flipH="1">
            <a:off x="6096162" y="2805325"/>
            <a:ext cx="2844775" cy="1869996"/>
          </a:xfrm>
          <a:prstGeom prst="rect">
            <a:avLst/>
          </a:prstGeom>
          <a:noFill/>
          <a:ln>
            <a:noFill/>
          </a:ln>
        </p:spPr>
      </p:pic>
      <p:pic>
        <p:nvPicPr>
          <p:cNvPr id="633" name="Google Shape;633;p76" title="Screenshot 2025-10-02 at 9.09.22 AM.png"/>
          <p:cNvPicPr preferRelativeResize="0"/>
          <p:nvPr/>
        </p:nvPicPr>
        <p:blipFill>
          <a:blip r:embed="rId4">
            <a:alphaModFix/>
          </a:blip>
          <a:stretch>
            <a:fillRect/>
          </a:stretch>
        </p:blipFill>
        <p:spPr>
          <a:xfrm>
            <a:off x="1239450" y="2892544"/>
            <a:ext cx="2030700" cy="200148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77"/>
          <p:cNvSpPr txBox="1"/>
          <p:nvPr>
            <p:ph type="title"/>
          </p:nvPr>
        </p:nvSpPr>
        <p:spPr>
          <a:xfrm>
            <a:off x="791700" y="2110950"/>
            <a:ext cx="3727200" cy="811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ket Research Review | Bento">
  <a:themeElements>
    <a:clrScheme name="Simple Light">
      <a:dk1>
        <a:srgbClr val="F0F0F0"/>
      </a:dk1>
      <a:lt1>
        <a:srgbClr val="3D3D3D"/>
      </a:lt1>
      <a:dk2>
        <a:srgbClr val="FFBDE9"/>
      </a:dk2>
      <a:lt2>
        <a:srgbClr val="FFFCFA"/>
      </a:lt2>
      <a:accent1>
        <a:srgbClr val="FE5418"/>
      </a:accent1>
      <a:accent2>
        <a:srgbClr val="5237E6"/>
      </a:accent2>
      <a:accent3>
        <a:srgbClr val="7DDA92"/>
      </a:accent3>
      <a:accent4>
        <a:srgbClr val="B8A7FF"/>
      </a:accent4>
      <a:accent5>
        <a:srgbClr val="039366"/>
      </a:accent5>
      <a:accent6>
        <a:srgbClr val="E992D5"/>
      </a:accent6>
      <a:hlink>
        <a:srgbClr val="E1E5E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